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099-9627-4156-A691-B077834E4CC9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3E66-9D1D-4DD7-9A31-A497E849AB2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099-9627-4156-A691-B077834E4CC9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3E66-9D1D-4DD7-9A31-A497E849AB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099-9627-4156-A691-B077834E4CC9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3E66-9D1D-4DD7-9A31-A497E849AB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099-9627-4156-A691-B077834E4CC9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3E66-9D1D-4DD7-9A31-A497E849AB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099-9627-4156-A691-B077834E4CC9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F93E66-9D1D-4DD7-9A31-A497E849AB2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099-9627-4156-A691-B077834E4CC9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3E66-9D1D-4DD7-9A31-A497E849AB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099-9627-4156-A691-B077834E4CC9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3E66-9D1D-4DD7-9A31-A497E849AB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099-9627-4156-A691-B077834E4CC9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3E66-9D1D-4DD7-9A31-A497E849AB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099-9627-4156-A691-B077834E4CC9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3E66-9D1D-4DD7-9A31-A497E849AB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099-9627-4156-A691-B077834E4CC9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3E66-9D1D-4DD7-9A31-A497E849AB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099-9627-4156-A691-B077834E4CC9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3E66-9D1D-4DD7-9A31-A497E849AB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6A7099-9627-4156-A691-B077834E4CC9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F93E66-9D1D-4DD7-9A31-A497E849AB24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11560" y="620688"/>
            <a:ext cx="8208912" cy="34163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 contourW="76200">
            <a:bevelT prst="relaxedInset"/>
            <a:bevelB prst="relaxedInset"/>
            <a:contourClr>
              <a:schemeClr val="accent6">
                <a:lumMod val="50000"/>
              </a:schemeClr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hr-HR" sz="5400" dirty="0" smtClean="0">
                <a:solidFill>
                  <a:schemeClr val="accent6">
                    <a:lumMod val="50000"/>
                  </a:schemeClr>
                </a:solidFill>
                <a:latin typeface="Rockwell Extra Bold" pitchFamily="18" charset="0"/>
              </a:rPr>
              <a:t>Otvarajte poruke  </a:t>
            </a:r>
          </a:p>
          <a:p>
            <a:pPr algn="ctr"/>
            <a:r>
              <a:rPr lang="hr-HR" sz="5400" dirty="0" smtClean="0">
                <a:solidFill>
                  <a:schemeClr val="accent6">
                    <a:lumMod val="50000"/>
                  </a:schemeClr>
                </a:solidFill>
                <a:latin typeface="Rockwell Extra Bold" pitchFamily="18" charset="0"/>
              </a:rPr>
              <a:t>e-pošte samo od</a:t>
            </a:r>
          </a:p>
          <a:p>
            <a:pPr algn="ctr"/>
            <a:r>
              <a:rPr lang="hr-HR" sz="5400" dirty="0" smtClean="0">
                <a:solidFill>
                  <a:schemeClr val="accent6">
                    <a:lumMod val="50000"/>
                  </a:schemeClr>
                </a:solidFill>
                <a:latin typeface="Rockwell Extra Bold" pitchFamily="18" charset="0"/>
              </a:rPr>
              <a:t>osoba  koje  poznajete!</a:t>
            </a:r>
            <a:endParaRPr lang="hr-HR" sz="5400" dirty="0">
              <a:solidFill>
                <a:schemeClr val="accent6">
                  <a:lumMod val="50000"/>
                </a:schemeClr>
              </a:solidFill>
              <a:latin typeface="Rockwell Extra Bold" pitchFamily="18" charset="0"/>
            </a:endParaRPr>
          </a:p>
        </p:txBody>
      </p:sp>
      <p:pic>
        <p:nvPicPr>
          <p:cNvPr id="6" name="Slika 5" descr="email-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797152"/>
            <a:ext cx="1800200" cy="1704764"/>
          </a:xfrm>
          <a:prstGeom prst="rect">
            <a:avLst/>
          </a:prstGeom>
        </p:spPr>
      </p:pic>
      <p:pic>
        <p:nvPicPr>
          <p:cNvPr id="7" name="Slika 6" descr="em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797152"/>
            <a:ext cx="1782241" cy="1704628"/>
          </a:xfrm>
          <a:prstGeom prst="rect">
            <a:avLst/>
          </a:prstGeom>
        </p:spPr>
      </p:pic>
      <p:pic>
        <p:nvPicPr>
          <p:cNvPr id="8" name="Slika 7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8224" y="4797152"/>
            <a:ext cx="2088232" cy="167765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9</Words>
  <Application>Microsoft Office PowerPoint</Application>
  <PresentationFormat>Prikaz na zaslonu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Vrh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OŠ Dalj</dc:creator>
  <cp:lastModifiedBy>OŠ Dalj</cp:lastModifiedBy>
  <cp:revision>3</cp:revision>
  <dcterms:created xsi:type="dcterms:W3CDTF">2013-02-08T14:06:52Z</dcterms:created>
  <dcterms:modified xsi:type="dcterms:W3CDTF">2013-02-08T14:29:18Z</dcterms:modified>
</cp:coreProperties>
</file>