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569B-51A9-4818-902E-ACE4D180AF04}" type="datetimeFigureOut">
              <a:rPr lang="hr-HR" smtClean="0"/>
              <a:pPr/>
              <a:t>13.2.2013.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DE67-4B57-472D-B0C1-B24F5F276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569B-51A9-4818-902E-ACE4D180AF04}" type="datetimeFigureOut">
              <a:rPr lang="hr-HR" smtClean="0"/>
              <a:pPr/>
              <a:t>13.2.2013.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DE67-4B57-472D-B0C1-B24F5F276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569B-51A9-4818-902E-ACE4D180AF04}" type="datetimeFigureOut">
              <a:rPr lang="hr-HR" smtClean="0"/>
              <a:pPr/>
              <a:t>13.2.2013.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DE67-4B57-472D-B0C1-B24F5F276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569B-51A9-4818-902E-ACE4D180AF04}" type="datetimeFigureOut">
              <a:rPr lang="hr-HR" smtClean="0"/>
              <a:pPr/>
              <a:t>13.2.2013.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DE67-4B57-472D-B0C1-B24F5F276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569B-51A9-4818-902E-ACE4D180AF04}" type="datetimeFigureOut">
              <a:rPr lang="hr-HR" smtClean="0"/>
              <a:pPr/>
              <a:t>13.2.2013.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DE67-4B57-472D-B0C1-B24F5F276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569B-51A9-4818-902E-ACE4D180AF04}" type="datetimeFigureOut">
              <a:rPr lang="hr-HR" smtClean="0"/>
              <a:pPr/>
              <a:t>13.2.2013.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DE67-4B57-472D-B0C1-B24F5F276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569B-51A9-4818-902E-ACE4D180AF04}" type="datetimeFigureOut">
              <a:rPr lang="hr-HR" smtClean="0"/>
              <a:pPr/>
              <a:t>13.2.2013.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DE67-4B57-472D-B0C1-B24F5F276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569B-51A9-4818-902E-ACE4D180AF04}" type="datetimeFigureOut">
              <a:rPr lang="hr-HR" smtClean="0"/>
              <a:pPr/>
              <a:t>13.2.2013.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DE67-4B57-472D-B0C1-B24F5F276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569B-51A9-4818-902E-ACE4D180AF04}" type="datetimeFigureOut">
              <a:rPr lang="hr-HR" smtClean="0"/>
              <a:pPr/>
              <a:t>13.2.2013.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DE67-4B57-472D-B0C1-B24F5F276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569B-51A9-4818-902E-ACE4D180AF04}" type="datetimeFigureOut">
              <a:rPr lang="hr-HR" smtClean="0"/>
              <a:pPr/>
              <a:t>13.2.2013.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DE67-4B57-472D-B0C1-B24F5F276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569B-51A9-4818-902E-ACE4D180AF04}" type="datetimeFigureOut">
              <a:rPr lang="hr-HR" smtClean="0"/>
              <a:pPr/>
              <a:t>13.2.2013.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DE67-4B57-472D-B0C1-B24F5F276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5569B-51A9-4818-902E-ACE4D180AF04}" type="datetimeFigureOut">
              <a:rPr lang="hr-HR" smtClean="0"/>
              <a:pPr/>
              <a:t>13.2.2013.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9DE67-4B57-472D-B0C1-B24F5F276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1835696" y="2132856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IGRA ASOCIJACIJA:</a:t>
            </a:r>
          </a:p>
          <a:p>
            <a:r>
              <a:rPr lang="hr-HR" sz="3600" dirty="0" smtClean="0"/>
              <a:t>Sigurnost na internetu</a:t>
            </a:r>
            <a:r>
              <a:rPr lang="hr-HR" sz="3600" dirty="0" smtClean="0"/>
              <a:t> </a:t>
            </a:r>
            <a:endParaRPr lang="hr-HR" sz="3600" dirty="0"/>
          </a:p>
        </p:txBody>
      </p:sp>
      <p:sp>
        <p:nvSpPr>
          <p:cNvPr id="9" name="TekstniOkvir 8"/>
          <p:cNvSpPr txBox="1"/>
          <p:nvPr/>
        </p:nvSpPr>
        <p:spPr>
          <a:xfrm>
            <a:off x="6300192" y="602128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Sonja Marić, </a:t>
            </a:r>
            <a:r>
              <a:rPr lang="hr-HR" dirty="0" smtClean="0"/>
              <a:t>8.a OŠ Dalj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/>
        </p:nvGraphicFramePr>
        <p:xfrm>
          <a:off x="611561" y="188640"/>
          <a:ext cx="8208912" cy="619269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052228"/>
                <a:gridCol w="2052228"/>
                <a:gridCol w="2052228"/>
                <a:gridCol w="2052228"/>
              </a:tblGrid>
              <a:tr h="1014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smtClean="0"/>
                        <a:t>Virusi </a:t>
                      </a:r>
                      <a:endParaRPr lang="hr-H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err="1" smtClean="0"/>
                        <a:t>Phishing</a:t>
                      </a:r>
                      <a:r>
                        <a:rPr lang="hr-HR" sz="2800" dirty="0" smtClean="0"/>
                        <a:t> </a:t>
                      </a:r>
                      <a:endParaRPr lang="hr-H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err="1" smtClean="0"/>
                        <a:t>Spam</a:t>
                      </a:r>
                      <a:endParaRPr lang="hr-H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err="1" smtClean="0"/>
                        <a:t>Vatrozid</a:t>
                      </a:r>
                      <a:endParaRPr lang="hr-H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14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smtClean="0"/>
                        <a:t>Crvi</a:t>
                      </a:r>
                      <a:endParaRPr lang="hr-H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err="1" smtClean="0"/>
                        <a:t>Spoofing</a:t>
                      </a:r>
                      <a:endParaRPr lang="hr-H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err="1" smtClean="0"/>
                        <a:t>Splogovi</a:t>
                      </a:r>
                      <a:endParaRPr lang="hr-H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smtClean="0"/>
                        <a:t>Antivirusni programi</a:t>
                      </a:r>
                      <a:endParaRPr lang="hr-H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14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smtClean="0"/>
                        <a:t>Trojanski konj</a:t>
                      </a:r>
                      <a:endParaRPr lang="hr-H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err="1" smtClean="0"/>
                        <a:t>Skimming</a:t>
                      </a:r>
                      <a:endParaRPr lang="hr-H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smtClean="0"/>
                        <a:t>Spim</a:t>
                      </a:r>
                      <a:endParaRPr lang="hr-H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smtClean="0"/>
                        <a:t>Windows </a:t>
                      </a:r>
                      <a:r>
                        <a:rPr lang="hr-HR" sz="2800" dirty="0" err="1" smtClean="0"/>
                        <a:t>defender</a:t>
                      </a:r>
                      <a:endParaRPr lang="hr-H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14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err="1" smtClean="0"/>
                        <a:t>Spyware</a:t>
                      </a:r>
                      <a:endParaRPr lang="hr-H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smtClean="0"/>
                        <a:t>Osobni podaci</a:t>
                      </a:r>
                      <a:endParaRPr lang="hr-H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err="1" smtClean="0"/>
                        <a:t>Hoaxing</a:t>
                      </a:r>
                      <a:endParaRPr lang="hr-H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smtClean="0"/>
                        <a:t>Automatsko ažuriranje</a:t>
                      </a:r>
                      <a:endParaRPr lang="hr-H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14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 dirty="0" smtClean="0"/>
                        <a:t>Maliciozni programi</a:t>
                      </a:r>
                      <a:endParaRPr lang="hr-HR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 dirty="0" smtClean="0"/>
                        <a:t>Krađa identiteta</a:t>
                      </a:r>
                      <a:endParaRPr lang="hr-HR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 dirty="0" smtClean="0"/>
                        <a:t>Neželjeni sadržaj</a:t>
                      </a:r>
                      <a:endParaRPr lang="hr-HR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 dirty="0" smtClean="0"/>
                        <a:t>Računalni programi</a:t>
                      </a:r>
                      <a:endParaRPr lang="hr-HR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2027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 smtClean="0"/>
                        <a:t>SIGURNOST</a:t>
                      </a:r>
                      <a:r>
                        <a:rPr lang="hr-HR" sz="2800" baseline="0" dirty="0" smtClean="0"/>
                        <a:t> </a:t>
                      </a:r>
                      <a:r>
                        <a:rPr lang="hr-HR" sz="2800" dirty="0" smtClean="0"/>
                        <a:t>INTERNETA</a:t>
                      </a:r>
                      <a:endParaRPr lang="hr-H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Zaobljeni pravokutnik 4"/>
          <p:cNvSpPr/>
          <p:nvPr/>
        </p:nvSpPr>
        <p:spPr>
          <a:xfrm>
            <a:off x="683568" y="260648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10" name="Zaobljeni pravokutnik 9"/>
          <p:cNvSpPr/>
          <p:nvPr/>
        </p:nvSpPr>
        <p:spPr>
          <a:xfrm>
            <a:off x="683568" y="1268760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11" name="Zaobljeni pravokutnik 10"/>
          <p:cNvSpPr/>
          <p:nvPr/>
        </p:nvSpPr>
        <p:spPr>
          <a:xfrm>
            <a:off x="683568" y="2276872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12" name="Zaobljeni pravokutnik 11"/>
          <p:cNvSpPr/>
          <p:nvPr/>
        </p:nvSpPr>
        <p:spPr>
          <a:xfrm>
            <a:off x="683568" y="3284984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13" name="Zaobljeni pravokutnik 12"/>
          <p:cNvSpPr/>
          <p:nvPr/>
        </p:nvSpPr>
        <p:spPr>
          <a:xfrm>
            <a:off x="683568" y="4365104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STUPAC A</a:t>
            </a:r>
            <a:endParaRPr lang="hr-HR" dirty="0"/>
          </a:p>
        </p:txBody>
      </p:sp>
      <p:sp>
        <p:nvSpPr>
          <p:cNvPr id="14" name="Zaobljeni pravokutnik 13"/>
          <p:cNvSpPr/>
          <p:nvPr/>
        </p:nvSpPr>
        <p:spPr>
          <a:xfrm>
            <a:off x="2771800" y="260648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15" name="Zaobljeni pravokutnik 14"/>
          <p:cNvSpPr/>
          <p:nvPr/>
        </p:nvSpPr>
        <p:spPr>
          <a:xfrm>
            <a:off x="2771800" y="1268760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16" name="Zaobljeni pravokutnik 15"/>
          <p:cNvSpPr/>
          <p:nvPr/>
        </p:nvSpPr>
        <p:spPr>
          <a:xfrm>
            <a:off x="2771800" y="2276872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17" name="Zaobljeni pravokutnik 16"/>
          <p:cNvSpPr/>
          <p:nvPr/>
        </p:nvSpPr>
        <p:spPr>
          <a:xfrm>
            <a:off x="2699792" y="3284984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18" name="Zaobljeni pravokutnik 17"/>
          <p:cNvSpPr/>
          <p:nvPr/>
        </p:nvSpPr>
        <p:spPr>
          <a:xfrm>
            <a:off x="2771800" y="4365104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STUPAC B</a:t>
            </a:r>
            <a:endParaRPr lang="hr-HR" dirty="0"/>
          </a:p>
        </p:txBody>
      </p:sp>
      <p:sp>
        <p:nvSpPr>
          <p:cNvPr id="19" name="Zaobljeni pravokutnik 18"/>
          <p:cNvSpPr/>
          <p:nvPr/>
        </p:nvSpPr>
        <p:spPr>
          <a:xfrm>
            <a:off x="4788024" y="260648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20" name="Zaobljeni pravokutnik 19"/>
          <p:cNvSpPr/>
          <p:nvPr/>
        </p:nvSpPr>
        <p:spPr>
          <a:xfrm>
            <a:off x="4788024" y="1268760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21" name="Zaobljeni pravokutnik 20"/>
          <p:cNvSpPr/>
          <p:nvPr/>
        </p:nvSpPr>
        <p:spPr>
          <a:xfrm>
            <a:off x="4788024" y="2276872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22" name="Zaobljeni pravokutnik 21"/>
          <p:cNvSpPr/>
          <p:nvPr/>
        </p:nvSpPr>
        <p:spPr>
          <a:xfrm>
            <a:off x="4788024" y="3284984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23" name="Zaobljeni pravokutnik 22"/>
          <p:cNvSpPr/>
          <p:nvPr/>
        </p:nvSpPr>
        <p:spPr>
          <a:xfrm>
            <a:off x="4788024" y="4365104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STUPAC C</a:t>
            </a:r>
            <a:endParaRPr lang="hr-HR" dirty="0"/>
          </a:p>
        </p:txBody>
      </p:sp>
      <p:sp>
        <p:nvSpPr>
          <p:cNvPr id="24" name="Zaobljeni pravokutnik 23"/>
          <p:cNvSpPr/>
          <p:nvPr/>
        </p:nvSpPr>
        <p:spPr>
          <a:xfrm>
            <a:off x="6876256" y="260648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25" name="Zaobljeni pravokutnik 24"/>
          <p:cNvSpPr/>
          <p:nvPr/>
        </p:nvSpPr>
        <p:spPr>
          <a:xfrm>
            <a:off x="6876256" y="1340768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26" name="Zaobljeni pravokutnik 25"/>
          <p:cNvSpPr/>
          <p:nvPr/>
        </p:nvSpPr>
        <p:spPr>
          <a:xfrm>
            <a:off x="6876256" y="2348880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27" name="Zaobljeni pravokutnik 26"/>
          <p:cNvSpPr/>
          <p:nvPr/>
        </p:nvSpPr>
        <p:spPr>
          <a:xfrm>
            <a:off x="6876256" y="3356992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28" name="Zaobljeni pravokutnik 27"/>
          <p:cNvSpPr/>
          <p:nvPr/>
        </p:nvSpPr>
        <p:spPr>
          <a:xfrm>
            <a:off x="6804248" y="4365104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STUPAC D</a:t>
            </a:r>
            <a:endParaRPr lang="hr-HR" dirty="0"/>
          </a:p>
        </p:txBody>
      </p:sp>
      <p:sp>
        <p:nvSpPr>
          <p:cNvPr id="29" name="Zaobljeni pravokutnik 28"/>
          <p:cNvSpPr/>
          <p:nvPr/>
        </p:nvSpPr>
        <p:spPr>
          <a:xfrm>
            <a:off x="2843808" y="5589240"/>
            <a:ext cx="367240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KONAČNO RJEŠENJE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9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1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Office tema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69</Words>
  <Application>Microsoft Office PowerPoint</Application>
  <PresentationFormat>Prikaz na zaslonu (4:3)</PresentationFormat>
  <Paragraphs>45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Office tema</vt:lpstr>
      <vt:lpstr>Slajd 1</vt:lpstr>
      <vt:lpstr>Slajd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Ucenik3</dc:creator>
  <cp:lastModifiedBy>Profa</cp:lastModifiedBy>
  <cp:revision>9</cp:revision>
  <dcterms:created xsi:type="dcterms:W3CDTF">2013-02-13T13:07:12Z</dcterms:created>
  <dcterms:modified xsi:type="dcterms:W3CDTF">2013-02-13T15:45:14Z</dcterms:modified>
</cp:coreProperties>
</file>