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3791EA1-89D9-4631-9C50-11A5A6AA7E50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A3EEE82-CD69-4468-A404-53B429286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1EA1-89D9-4631-9C50-11A5A6AA7E50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EE82-CD69-4468-A404-53B429286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1EA1-89D9-4631-9C50-11A5A6AA7E50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EE82-CD69-4468-A404-53B429286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3791EA1-89D9-4631-9C50-11A5A6AA7E50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EE82-CD69-4468-A404-53B429286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3791EA1-89D9-4631-9C50-11A5A6AA7E50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A3EEE82-CD69-4468-A404-53B429286138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791EA1-89D9-4631-9C50-11A5A6AA7E50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A3EEE82-CD69-4468-A404-53B429286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3791EA1-89D9-4631-9C50-11A5A6AA7E50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A3EEE82-CD69-4468-A404-53B42928613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1EA1-89D9-4631-9C50-11A5A6AA7E50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EE82-CD69-4468-A404-53B429286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791EA1-89D9-4631-9C50-11A5A6AA7E50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A3EEE82-CD69-4468-A404-53B42928613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3791EA1-89D9-4631-9C50-11A5A6AA7E50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A3EEE82-CD69-4468-A404-53B42928613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3791EA1-89D9-4631-9C50-11A5A6AA7E50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A3EEE82-CD69-4468-A404-53B42928613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791EA1-89D9-4631-9C50-11A5A6AA7E50}" type="datetimeFigureOut">
              <a:rPr lang="hr-HR" smtClean="0"/>
              <a:t>8.2.2013.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A3EEE82-CD69-4468-A404-53B429286138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11560" y="1772816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Svoje lozinke nemojte nikome odavati!</a:t>
            </a:r>
            <a:endParaRPr lang="hr-HR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\\PROFESOR\Vježbe\2012.-2013\6.a\dragan\facebook_sigurn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6625" y="116632"/>
            <a:ext cx="2448272" cy="1584176"/>
          </a:xfrm>
          <a:prstGeom prst="rect">
            <a:avLst/>
          </a:prstGeom>
          <a:noFill/>
        </p:spPr>
      </p:pic>
      <p:pic>
        <p:nvPicPr>
          <p:cNvPr id="3075" name="Picture 3" descr="\\PROFESOR\Vježbe\2012.-2013\6.a\dragan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3" y="5081771"/>
            <a:ext cx="2664297" cy="1662822"/>
          </a:xfrm>
          <a:prstGeom prst="rect">
            <a:avLst/>
          </a:prstGeom>
          <a:noFill/>
        </p:spPr>
      </p:pic>
      <p:pic>
        <p:nvPicPr>
          <p:cNvPr id="3076" name="Picture 4" descr="\\PROFESOR\Vježbe\2012.-2013\6.a\dragan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067326"/>
            <a:ext cx="2194222" cy="1650055"/>
          </a:xfrm>
          <a:prstGeom prst="rect">
            <a:avLst/>
          </a:prstGeom>
          <a:noFill/>
        </p:spPr>
      </p:pic>
      <p:pic>
        <p:nvPicPr>
          <p:cNvPr id="3077" name="Picture 5" descr="\\PROFESOR\Vježbe\2012.-2013\6.a\dragan\0slika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117083"/>
            <a:ext cx="2318606" cy="16557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6</Words>
  <Application>Microsoft Office PowerPoint</Application>
  <PresentationFormat>Prikaz na zaslonu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Oduševljenje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Profa</dc:creator>
  <cp:lastModifiedBy>Profa</cp:lastModifiedBy>
  <cp:revision>3</cp:revision>
  <dcterms:created xsi:type="dcterms:W3CDTF">2013-02-08T14:03:51Z</dcterms:created>
  <dcterms:modified xsi:type="dcterms:W3CDTF">2013-02-08T14:31:17Z</dcterms:modified>
</cp:coreProperties>
</file>