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7427-31D6-4417-B9E4-DE0F7F39061F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D4F8A-0808-40EA-8C81-3F4939177C7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hr/url?sa=i&amp;rct=j&amp;q=djeca&amp;source=images&amp;cd=&amp;docid=wYp-iciCo0rVyM&amp;tbnid=yXWZq2MRvVuPlM:&amp;ved=&amp;url=http://www.mojezdravlje.ba/novost/42225/&amp;ei=7igeUf6pOOb54QSYyoCYDg&amp;psig=AFQjCNH7DJgma54z74SWXtnIU_tN5mOZow&amp;ust=136101745525495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hr/url?sa=i&amp;rct=j&amp;q=djeca&amp;source=images&amp;cd=&amp;cad=rja&amp;docid=l3DCC9MNcxD0ZM&amp;tbnid=DxQ9hKAI9thlQM:&amp;ved=&amp;url=http://domovina333.blogspot.com/2012/03/dobri-ljudi-za-djecu-hrvatske.html&amp;ei=7igeUf6pOOb54QSYyoCYDg&amp;psig=AFQjCNH7DJgma54z74SWXtnIU_tN5mOZow&amp;ust=136101745525495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/>
          <a:lstStyle/>
          <a:p>
            <a:r>
              <a:rPr lang="hr-H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Sigurniji internet za djecu i mlade</a:t>
            </a:r>
            <a:endParaRPr lang="hr-HR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 descr="computer_k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212976"/>
            <a:ext cx="4495534" cy="24482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Kako </a:t>
            </a:r>
            <a:r>
              <a:rPr lang="hr-H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 zaštititi </a:t>
            </a:r>
            <a:r>
              <a:rPr lang="hr-H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 internetu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Internet djeci i mladima nude fantastične mogućnosti otkrivanja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, povezivanja 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i stvaranja.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 Najvažnije osobne podatke 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treba učiniti 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sigurnima na internetu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hr-H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 Treba zaštititi računalo od virusa 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>i ostalih zlonamjernih programa.</a:t>
            </a:r>
            <a: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hr-H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hr-HR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http://www.mojezdravlje.ba/slike/novosti/AAA%20SHOWBIZ/LIFESTYLE/djeca%20racunar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437112"/>
            <a:ext cx="2695575" cy="201930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nter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924944"/>
            <a:ext cx="3779912" cy="3832146"/>
          </a:xfrm>
          <a:prstGeom prst="rect">
            <a:avLst/>
          </a:prstGeom>
        </p:spPr>
      </p:pic>
      <p:pic>
        <p:nvPicPr>
          <p:cNvPr id="9" name="Rezervirano mjesto sadržaja 8" descr="5760-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16632"/>
            <a:ext cx="5372100" cy="4029075"/>
          </a:xfr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Ususret </a:t>
            </a:r>
            <a:r>
              <a:rPr lang="hr-H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online</a:t>
            </a:r>
            <a:r>
              <a:rPr lang="hr-H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prijateljima ili ne?</a:t>
            </a:r>
            <a:endParaRPr lang="hr-H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340769"/>
            <a:ext cx="8496944" cy="26642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hr-HR" dirty="0" smtClean="0"/>
              <a:t> RASPRAVE NA MREŽI-popularan su način komunikacije među djecom</a:t>
            </a:r>
            <a:r>
              <a:rPr lang="hr-HR" dirty="0" smtClean="0"/>
              <a:t>.</a:t>
            </a:r>
            <a:endParaRPr lang="hr-HR" dirty="0" smtClean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Razgovarajte s roditeljima o opasnosti koju nosi odavanje osobnih podataka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b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hr-H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hr-H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http://4.bp.blogspot.com/-qbLvfA1kuvk/T1X418-qRaI/AAAAAAAADGk/ABQZkMLgUQ8/s1600/djeca_www.good-feeling.c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789040"/>
            <a:ext cx="5199836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Prezentaciju napravila:</a:t>
            </a:r>
            <a:br>
              <a:rPr lang="hr-HR" sz="2000" dirty="0" smtClean="0"/>
            </a:br>
            <a:r>
              <a:rPr lang="hr-HR" sz="2000" dirty="0" smtClean="0"/>
              <a:t>Aleksandra </a:t>
            </a:r>
            <a:r>
              <a:rPr lang="hr-HR" sz="2000" dirty="0" smtClean="0"/>
              <a:t>Kolundžić, 5.a OŠ Dalj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pic>
        <p:nvPicPr>
          <p:cNvPr id="4" name="Rezervirano mjesto sadržaja 3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196752"/>
            <a:ext cx="6034617" cy="4525963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76</Words>
  <Application>Microsoft Office PowerPoint</Application>
  <PresentationFormat>Prikaz na zaslonu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tema</vt:lpstr>
      <vt:lpstr>Sigurniji internet za djecu i mlade</vt:lpstr>
      <vt:lpstr>Kako se zaštititi na internetu </vt:lpstr>
      <vt:lpstr>Slajd 3</vt:lpstr>
      <vt:lpstr>Ususret online prijateljima ili ne?</vt:lpstr>
      <vt:lpstr>Prezentaciju napravila: Aleksandra Kolundžić, 5.a OŠ Dalj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Jelena</dc:creator>
  <cp:lastModifiedBy>Profa</cp:lastModifiedBy>
  <cp:revision>15</cp:revision>
  <dcterms:created xsi:type="dcterms:W3CDTF">2013-02-14T19:50:53Z</dcterms:created>
  <dcterms:modified xsi:type="dcterms:W3CDTF">2013-02-15T12:50:46Z</dcterms:modified>
</cp:coreProperties>
</file>