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rednji stil 1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rednji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AC79-C9D4-4965-8242-454318EEFF5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49EA0-3C38-45A1-B061-05B9E70EFA1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DE1443-04C7-46DB-A0F7-BD246260EF6C}" type="datetimeFigureOut">
              <a:rPr lang="hr-HR" smtClean="0"/>
              <a:pPr/>
              <a:t>13.2.2013.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EC588C-2EC0-48E3-B45C-DC451AA71DC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247392" cy="429803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9600" dirty="0" smtClean="0"/>
              <a:t>SIGURNIJI Internet ZA DJECU I MLADE</a:t>
            </a:r>
            <a:endParaRPr lang="hr-H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hr-HR" sz="3200" dirty="0" smtClean="0">
                <a:latin typeface="Comic Sans MS" pitchFamily="66" charset="0"/>
              </a:rPr>
              <a:t>OSOBNI PODACI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None/>
            </a:pPr>
            <a:endParaRPr lang="hr-HR" sz="2400" dirty="0" smtClean="0"/>
          </a:p>
          <a:p>
            <a:pPr marL="582930" indent="-514350">
              <a:buFont typeface="Wingdings" pitchFamily="2" charset="2"/>
              <a:buChar char="Ø"/>
            </a:pPr>
            <a:endParaRPr lang="hr-HR" sz="24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1560" y="980728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* Kako </a:t>
            </a:r>
            <a:r>
              <a:rPr lang="hr-HR" sz="2400" dirty="0" smtClean="0"/>
              <a:t>biste na internetu bili 100% sigurni nemojte otkrivati  - SVOJE OSOBNE </a:t>
            </a:r>
            <a:r>
              <a:rPr lang="hr-HR" sz="2400" dirty="0" smtClean="0"/>
              <a:t>PODATKE! </a:t>
            </a:r>
            <a:endParaRPr lang="hr-HR" sz="2400" dirty="0" smtClean="0"/>
          </a:p>
          <a:p>
            <a:pPr>
              <a:buFont typeface="Arial" charset="0"/>
              <a:buChar char="•"/>
            </a:pPr>
            <a:r>
              <a:rPr lang="hr-HR" sz="2400" dirty="0" smtClean="0"/>
              <a:t> Dakle, nemojte </a:t>
            </a:r>
            <a:r>
              <a:rPr lang="hr-HR" sz="2400" dirty="0" smtClean="0"/>
              <a:t>objavljivati kućnu adresu</a:t>
            </a:r>
            <a:r>
              <a:rPr lang="hr-HR" sz="2400" dirty="0" smtClean="0"/>
              <a:t>, broj </a:t>
            </a:r>
            <a:r>
              <a:rPr lang="hr-HR" sz="2400" dirty="0" smtClean="0"/>
              <a:t>mobitela</a:t>
            </a:r>
            <a:r>
              <a:rPr lang="hr-HR" sz="2400" dirty="0" smtClean="0"/>
              <a:t>, OIB, broj </a:t>
            </a:r>
            <a:r>
              <a:rPr lang="hr-HR" sz="2400" dirty="0" smtClean="0"/>
              <a:t>kućnog telefona</a:t>
            </a:r>
            <a:r>
              <a:rPr lang="hr-HR" sz="2400" dirty="0" smtClean="0"/>
              <a:t>, elektroničku </a:t>
            </a:r>
            <a:r>
              <a:rPr lang="hr-HR" sz="2400" dirty="0" smtClean="0"/>
              <a:t>poštu.</a:t>
            </a:r>
          </a:p>
          <a:p>
            <a:endParaRPr lang="hr-HR" sz="2400" dirty="0" smtClean="0"/>
          </a:p>
          <a:p>
            <a:pPr algn="ctr">
              <a:buFont typeface="Arial" charset="0"/>
              <a:buChar char="•"/>
            </a:pPr>
            <a:r>
              <a:rPr lang="hr-HR" sz="3200" dirty="0"/>
              <a:t>  </a:t>
            </a:r>
            <a:r>
              <a:rPr lang="hr-HR" sz="3200" dirty="0" smtClean="0"/>
              <a:t>OSOBNE PODATKE </a:t>
            </a:r>
            <a:r>
              <a:rPr lang="hr-HR" sz="3200" dirty="0" smtClean="0"/>
              <a:t>SMIJEMO PODIJELITI SAMO SA OSOBAMA S KOJIMA PRIČAMO SVAKI DAN,LICE U LICE! </a:t>
            </a:r>
          </a:p>
        </p:txBody>
      </p:sp>
      <p:pic>
        <p:nvPicPr>
          <p:cNvPr id="1030" name="Picture 6" descr="http://www.soundset.hr/datastore/imagestore/620_400/620_400_13593810041_Privacy-Sett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395791"/>
            <a:ext cx="3816424" cy="2462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dirty="0" smtClean="0"/>
              <a:t>ŠTO NA INTERNETU OSIM NAŠIH PODATAKA NE SMIJEMO PODIJELITI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dijeli informacije o svojoj obitelji i svojim prijateljima!</a:t>
            </a:r>
          </a:p>
          <a:p>
            <a:r>
              <a:rPr lang="hr-HR" dirty="0" smtClean="0"/>
              <a:t>NIKAKO NE ISPUNJAVAJTE ONLINE OBRASCE ZA REGISTRACIJU NA POJEDINIM SERVISIMA.</a:t>
            </a:r>
          </a:p>
          <a:p>
            <a:endParaRPr lang="hr-HR" dirty="0" smtClean="0"/>
          </a:p>
          <a:p>
            <a:r>
              <a:rPr lang="hr-HR" dirty="0" smtClean="0"/>
              <a:t>BUDIMO MUDRI</a:t>
            </a:r>
            <a:r>
              <a:rPr lang="hr-HR" dirty="0" smtClean="0"/>
              <a:t>, ZADRŽIMO </a:t>
            </a:r>
            <a:r>
              <a:rPr lang="hr-HR" dirty="0" smtClean="0"/>
              <a:t>SVOJE OSOBNE INFORMACIJE – </a:t>
            </a:r>
            <a:r>
              <a:rPr lang="hr-HR" sz="4400" b="1" dirty="0" smtClean="0"/>
              <a:t>PRIVATNO!</a:t>
            </a:r>
            <a:endParaRPr lang="hr-H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SUSRET SA ONLINE PRIJATELJIMA ILI </a:t>
            </a:r>
            <a:r>
              <a:rPr lang="hr-HR" sz="3600" dirty="0" smtClean="0"/>
              <a:t>NE?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337363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PRIJATELJI </a:t>
            </a:r>
            <a:r>
              <a:rPr lang="hr-HR" sz="2800" dirty="0" smtClean="0"/>
              <a:t>KOJE </a:t>
            </a:r>
            <a:r>
              <a:rPr lang="hr-HR" sz="2800" dirty="0" smtClean="0"/>
              <a:t>STE UPOZNALI NA MREŽI</a:t>
            </a:r>
            <a:r>
              <a:rPr lang="hr-HR" sz="2800" dirty="0" smtClean="0"/>
              <a:t>, NEKA </a:t>
            </a:r>
            <a:r>
              <a:rPr lang="hr-HR" sz="2800" dirty="0" smtClean="0"/>
              <a:t>I OSTANU SAMO PRIJATELJI NA MREŽI.</a:t>
            </a:r>
          </a:p>
          <a:p>
            <a:r>
              <a:rPr lang="hr-HR" sz="2800" dirty="0" smtClean="0"/>
              <a:t>Ako nepoznata </a:t>
            </a:r>
            <a:r>
              <a:rPr lang="hr-HR" sz="2800" dirty="0" err="1" smtClean="0"/>
              <a:t>online</a:t>
            </a:r>
            <a:r>
              <a:rPr lang="hr-HR" sz="2800" dirty="0" smtClean="0"/>
              <a:t> osoba poželi da se nađe </a:t>
            </a:r>
            <a:r>
              <a:rPr lang="hr-HR" sz="2800" dirty="0" smtClean="0"/>
              <a:t>s </a:t>
            </a:r>
            <a:r>
              <a:rPr lang="hr-HR" sz="2800" dirty="0" smtClean="0"/>
              <a:t>tobom</a:t>
            </a:r>
            <a:r>
              <a:rPr lang="hr-HR" sz="2800" dirty="0" smtClean="0"/>
              <a:t>, nikako </a:t>
            </a:r>
            <a:r>
              <a:rPr lang="hr-HR" sz="2800" dirty="0" smtClean="0"/>
              <a:t>ne pristaj! </a:t>
            </a:r>
            <a:r>
              <a:rPr lang="hr-HR" sz="2800" dirty="0" smtClean="0"/>
              <a:t> Tko </a:t>
            </a:r>
            <a:r>
              <a:rPr lang="hr-HR" sz="2800" dirty="0" smtClean="0"/>
              <a:t>zna tko je ta osoba zapravo</a:t>
            </a:r>
            <a:r>
              <a:rPr lang="hr-HR" sz="2800" dirty="0" smtClean="0"/>
              <a:t>?  </a:t>
            </a:r>
            <a:r>
              <a:rPr lang="hr-HR" sz="2800" dirty="0" smtClean="0"/>
              <a:t>Tko zna je li to </a:t>
            </a:r>
            <a:r>
              <a:rPr lang="hr-HR" sz="2800" dirty="0" smtClean="0"/>
              <a:t>neki </a:t>
            </a:r>
            <a:r>
              <a:rPr lang="hr-HR" sz="2800" dirty="0" smtClean="0"/>
              <a:t>pedofil? </a:t>
            </a:r>
          </a:p>
          <a:p>
            <a:r>
              <a:rPr lang="hr-HR" sz="2800" dirty="0" smtClean="0"/>
              <a:t> Ako baš imaš izrazitu želju sastat se s nekom osobom</a:t>
            </a:r>
            <a:r>
              <a:rPr lang="hr-HR" sz="2800" dirty="0" smtClean="0"/>
              <a:t>, povedi </a:t>
            </a:r>
            <a:r>
              <a:rPr lang="hr-HR" sz="2800" dirty="0" smtClean="0"/>
              <a:t>sa sobom odraslu osobu.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14400"/>
          </a:xfrm>
        </p:spPr>
        <p:txBody>
          <a:bodyPr/>
          <a:lstStyle/>
          <a:p>
            <a:pPr algn="ctr"/>
            <a:r>
              <a:rPr lang="hr-HR" dirty="0" smtClean="0"/>
              <a:t>PEDOFILIJA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251520" y="1124745"/>
            <a:ext cx="4038600" cy="2376264"/>
          </a:xfrm>
        </p:spPr>
        <p:txBody>
          <a:bodyPr>
            <a:noAutofit/>
          </a:bodyPr>
          <a:lstStyle/>
          <a:p>
            <a:r>
              <a:rPr lang="hr-HR" sz="2200" dirty="0" smtClean="0"/>
              <a:t> Na Internetu je puno ljudi koji stavljaju super  “</a:t>
            </a:r>
            <a:r>
              <a:rPr lang="hr-HR" sz="2200" dirty="0" err="1" smtClean="0"/>
              <a:t>cool</a:t>
            </a:r>
            <a:r>
              <a:rPr lang="hr-HR" sz="2200" dirty="0" smtClean="0"/>
              <a:t>” slike, prave FAKE PROFILE kako bi ti se svidjeli</a:t>
            </a:r>
            <a:r>
              <a:rPr lang="hr-HR" sz="2200" dirty="0" smtClean="0"/>
              <a:t>, skidaju </a:t>
            </a:r>
            <a:r>
              <a:rPr lang="hr-HR" sz="2200" dirty="0" smtClean="0"/>
              <a:t>sliku i šalju ti</a:t>
            </a:r>
            <a:r>
              <a:rPr lang="hr-HR" sz="2200" dirty="0" smtClean="0"/>
              <a:t>, pitaju </a:t>
            </a:r>
            <a:r>
              <a:rPr lang="hr-HR" sz="2200" dirty="0" smtClean="0"/>
              <a:t>te </a:t>
            </a:r>
            <a:r>
              <a:rPr lang="hr-HR" sz="2200" dirty="0" smtClean="0"/>
              <a:t>za spoj, ti </a:t>
            </a:r>
            <a:r>
              <a:rPr lang="hr-HR" sz="2200" dirty="0" smtClean="0"/>
              <a:t>pristaneš</a:t>
            </a:r>
            <a:r>
              <a:rPr lang="hr-HR" sz="2200" dirty="0" smtClean="0"/>
              <a:t>, ali </a:t>
            </a:r>
            <a:r>
              <a:rPr lang="hr-HR" sz="2200" dirty="0" smtClean="0"/>
              <a:t>da li razmišljaš o posljedicama?</a:t>
            </a:r>
            <a:endParaRPr lang="hr-HR" sz="22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6386" name="Picture 2" descr="http://www.civilnodrustvo.hr/uploads/pics/pedofili_cr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4032448" cy="3217540"/>
          </a:xfrm>
          <a:prstGeom prst="rect">
            <a:avLst/>
          </a:prstGeom>
          <a:noFill/>
        </p:spPr>
      </p:pic>
      <p:sp>
        <p:nvSpPr>
          <p:cNvPr id="8" name="TekstniOkvir 7"/>
          <p:cNvSpPr txBox="1"/>
          <p:nvPr/>
        </p:nvSpPr>
        <p:spPr>
          <a:xfrm>
            <a:off x="971600" y="3933056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Pedofilija</a:t>
            </a:r>
            <a:r>
              <a:rPr lang="hr-HR" sz="2800" dirty="0"/>
              <a:t> </a:t>
            </a:r>
            <a:r>
              <a:rPr lang="hr-HR" sz="2800" dirty="0" smtClean="0"/>
              <a:t>je </a:t>
            </a:r>
            <a:r>
              <a:rPr lang="hr-HR" sz="2800" dirty="0"/>
              <a:t>spolna nastranost, </a:t>
            </a:r>
            <a:r>
              <a:rPr lang="hr-HR" sz="2800" dirty="0" err="1"/>
              <a:t>tj</a:t>
            </a:r>
            <a:r>
              <a:rPr lang="hr-HR" sz="2800" dirty="0"/>
              <a:t>. seksualna sklonost prema djeci istog ili suprotnog spola.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dirty="0" smtClean="0"/>
              <a:t>HOĆEMO LI ILI NE  PRIHVATATI PORUKE NEPOZNATIH OSOBA?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Zlatno pravilo – ne pričajte s nepoznatim osobama.</a:t>
            </a:r>
          </a:p>
          <a:p>
            <a:r>
              <a:rPr lang="hr-HR" dirty="0" smtClean="0"/>
              <a:t>Neke od poruka mogu naštetiti vašem </a:t>
            </a:r>
            <a:r>
              <a:rPr lang="hr-HR" dirty="0" smtClean="0"/>
              <a:t>računalu </a:t>
            </a:r>
            <a:r>
              <a:rPr lang="hr-HR" dirty="0" smtClean="0"/>
              <a:t>i  ugroziti  vašu sigurnost.</a:t>
            </a:r>
          </a:p>
          <a:p>
            <a:r>
              <a:rPr lang="hr-HR" dirty="0" smtClean="0"/>
              <a:t>FILTRIRAJ NEŽELJENU </a:t>
            </a:r>
            <a:r>
              <a:rPr lang="hr-HR" dirty="0" smtClean="0"/>
              <a:t>POŠTU!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Ne šalji </a:t>
            </a:r>
            <a:r>
              <a:rPr lang="hr-HR" dirty="0" smtClean="0"/>
              <a:t>elektroničke  </a:t>
            </a:r>
            <a:r>
              <a:rPr lang="hr-HR" dirty="0" smtClean="0"/>
              <a:t>lančane poruke! Nijedna od lančanih poruka</a:t>
            </a:r>
            <a:r>
              <a:rPr lang="hr-HR" dirty="0" smtClean="0"/>
              <a:t>, neće </a:t>
            </a:r>
            <a:r>
              <a:rPr lang="hr-HR" dirty="0" smtClean="0"/>
              <a:t>ti donijeti sreću</a:t>
            </a:r>
            <a:r>
              <a:rPr lang="hr-HR" dirty="0" smtClean="0"/>
              <a:t>, a </a:t>
            </a:r>
            <a:r>
              <a:rPr lang="hr-HR" dirty="0" smtClean="0"/>
              <a:t>ni nesreću!</a:t>
            </a:r>
            <a:endParaRPr lang="hr-HR" dirty="0"/>
          </a:p>
        </p:txBody>
      </p:sp>
      <p:pic>
        <p:nvPicPr>
          <p:cNvPr id="20482" name="Picture 2" descr="http://www.index.hr/images2/spam-24042012-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3792885" cy="260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RECI RODITELJIMA SVE ŠTO TE MUČI.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340769"/>
            <a:ext cx="4323432" cy="495569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Svi znamo da su roditelji naši prijatelji. Kad je riječ o ovako velikom problemu kao što su </a:t>
            </a:r>
            <a:r>
              <a:rPr lang="hr-HR" dirty="0" err="1" smtClean="0"/>
              <a:t>online</a:t>
            </a:r>
            <a:r>
              <a:rPr lang="hr-HR" dirty="0" smtClean="0"/>
              <a:t> prijatelji i stjecanje prijateljstva preko interneta vrlo je </a:t>
            </a:r>
            <a:r>
              <a:rPr lang="hr-HR" dirty="0" smtClean="0"/>
              <a:t>važno obratiti se roditeljima.</a:t>
            </a:r>
            <a:endParaRPr lang="hr-HR" dirty="0" smtClean="0"/>
          </a:p>
          <a:p>
            <a:r>
              <a:rPr lang="hr-HR" dirty="0" smtClean="0"/>
              <a:t>Važno je reći </a:t>
            </a:r>
            <a:r>
              <a:rPr lang="hr-HR" dirty="0" smtClean="0"/>
              <a:t>roditeljima ako </a:t>
            </a:r>
            <a:r>
              <a:rPr lang="hr-HR" dirty="0" smtClean="0"/>
              <a:t>vam </a:t>
            </a:r>
            <a:r>
              <a:rPr lang="hr-HR" dirty="0" err="1" smtClean="0"/>
              <a:t>online</a:t>
            </a:r>
            <a:r>
              <a:rPr lang="hr-HR" dirty="0" smtClean="0"/>
              <a:t> poruke stižu</a:t>
            </a:r>
            <a:r>
              <a:rPr lang="hr-HR" dirty="0" smtClean="0"/>
              <a:t>, pitaju </a:t>
            </a:r>
            <a:r>
              <a:rPr lang="hr-HR" dirty="0" smtClean="0"/>
              <a:t>vas za </a:t>
            </a:r>
            <a:r>
              <a:rPr lang="hr-HR" dirty="0" smtClean="0"/>
              <a:t>izlazak, šalju </a:t>
            </a:r>
            <a:r>
              <a:rPr lang="hr-HR" dirty="0" smtClean="0"/>
              <a:t>vam svakakve </a:t>
            </a:r>
            <a:r>
              <a:rPr lang="hr-HR" dirty="0" smtClean="0"/>
              <a:t>poruke</a:t>
            </a:r>
            <a:r>
              <a:rPr lang="hr-HR" dirty="0" smtClean="0"/>
              <a:t> </a:t>
            </a:r>
            <a:r>
              <a:rPr lang="hr-HR" dirty="0" smtClean="0"/>
              <a:t>ili neprimjerene slike.</a:t>
            </a:r>
            <a:endParaRPr lang="hr-HR" dirty="0" smtClean="0"/>
          </a:p>
          <a:p>
            <a:r>
              <a:rPr lang="hr-HR" dirty="0" smtClean="0"/>
              <a:t>Zapitajte se kako je vašim roditeljima</a:t>
            </a:r>
            <a:r>
              <a:rPr lang="hr-HR" dirty="0" smtClean="0"/>
              <a:t>, jer </a:t>
            </a:r>
            <a:r>
              <a:rPr lang="hr-HR" dirty="0" smtClean="0"/>
              <a:t>oni </a:t>
            </a:r>
            <a:r>
              <a:rPr lang="hr-HR" dirty="0" smtClean="0"/>
              <a:t>vjerojatno </a:t>
            </a:r>
            <a:r>
              <a:rPr lang="hr-HR" dirty="0" smtClean="0"/>
              <a:t>nemaju niti ideju što mi zapravo radimo na internetu.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340769"/>
            <a:ext cx="4038600" cy="495569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NE ZABORAVITE DA SU VAŠI RODITELJI-VAŠI NAJBLIŽI I DA SU ONI TI KOJI VAS ŠTITE.</a:t>
            </a:r>
          </a:p>
          <a:p>
            <a:r>
              <a:rPr lang="hr-HR" dirty="0" smtClean="0"/>
              <a:t>Uvijek vjerujte </a:t>
            </a:r>
            <a:r>
              <a:rPr lang="hr-HR" dirty="0" smtClean="0"/>
              <a:t>roditeljima više nego </a:t>
            </a:r>
            <a:r>
              <a:rPr lang="hr-HR" dirty="0" smtClean="0"/>
              <a:t>bilo kome drugom.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2664296" cy="316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6000" dirty="0" smtClean="0"/>
              <a:t>AKO DOBRI LJUDI BUDU ŠUTJELI,ZLO ĆE LAKO POBIJEDITI! </a:t>
            </a: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BUDIMO </a:t>
            </a:r>
            <a:r>
              <a:rPr lang="hr-HR" sz="6000" dirty="0" smtClean="0"/>
              <a:t>OPREZNI!</a:t>
            </a:r>
            <a:br>
              <a:rPr lang="hr-HR" sz="6000" dirty="0" smtClean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2400" smtClean="0">
                <a:latin typeface="Comic Sans MS" pitchFamily="66" charset="0"/>
              </a:rPr>
              <a:t>Sara </a:t>
            </a:r>
            <a:r>
              <a:rPr lang="hr-HR" sz="2400" smtClean="0">
                <a:latin typeface="Comic Sans MS" pitchFamily="66" charset="0"/>
              </a:rPr>
              <a:t>Ivanović, 8.a OŠ </a:t>
            </a:r>
            <a:r>
              <a:rPr lang="hr-HR" sz="2400" dirty="0" smtClean="0">
                <a:latin typeface="Comic Sans MS" pitchFamily="66" charset="0"/>
              </a:rPr>
              <a:t>Dalj</a:t>
            </a:r>
            <a:endParaRPr lang="hr-H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</TotalTime>
  <Words>388</Words>
  <Application>Microsoft Office PowerPoint</Application>
  <PresentationFormat>Prikaz na zaslonu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Metro</vt:lpstr>
      <vt:lpstr>SIGURNIJI Internet ZA DJECU I MLADE</vt:lpstr>
      <vt:lpstr>OSOBNI PODACI</vt:lpstr>
      <vt:lpstr>ŠTO NA INTERNETU OSIM NAŠIH PODATAKA NE SMIJEMO PODIJELITI?</vt:lpstr>
      <vt:lpstr>SUSRET SA ONLINE PRIJATELJIMA ILI NE?</vt:lpstr>
      <vt:lpstr>PEDOFILIJA</vt:lpstr>
      <vt:lpstr>HOĆEMO LI ILI NE  PRIHVATATI PORUKE NEPOZNATIH OSOBA?</vt:lpstr>
      <vt:lpstr>RECI RODITELJIMA SVE ŠTO TE MUČI.</vt:lpstr>
      <vt:lpstr>AKO DOBRI LJUDI BUDU ŠUTJELI,ZLO ĆE LAKO POBIJEDITI!  BUDIMO OPREZNI!  Sara Ivanović, 8.a OŠ Dalj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oPASNOST NA INTERNETU !</dc:title>
  <dc:creator>Profa</dc:creator>
  <cp:lastModifiedBy>Profa</cp:lastModifiedBy>
  <cp:revision>17</cp:revision>
  <dcterms:created xsi:type="dcterms:W3CDTF">2013-02-06T15:34:35Z</dcterms:created>
  <dcterms:modified xsi:type="dcterms:W3CDTF">2013-02-13T14:59:32Z</dcterms:modified>
</cp:coreProperties>
</file>