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9F58F-157D-4C70-A0D8-699F74E88F26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EA2E8-5712-43BE-9815-33040C1374C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D98573-9A9D-4768-97E5-04882D1F7D19}" type="datetimeFigureOut">
              <a:rPr lang="hr-HR" smtClean="0"/>
              <a:pPr/>
              <a:t>15.2.2013.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F2667A-3B19-4918-8D4E-A8549BEFB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9872" y="188640"/>
            <a:ext cx="5105400" cy="1311376"/>
          </a:xfrm>
        </p:spPr>
        <p:txBody>
          <a:bodyPr/>
          <a:lstStyle/>
          <a:p>
            <a:pPr algn="ctr"/>
            <a:r>
              <a:rPr lang="hr-HR" dirty="0" smtClean="0"/>
              <a:t>Sigurnost djece na </a:t>
            </a:r>
            <a:r>
              <a:rPr lang="hr-HR" dirty="0" smtClean="0"/>
              <a:t>FACEBOOKU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2276872"/>
            <a:ext cx="5114778" cy="1101248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djeca_kompj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060848"/>
            <a:ext cx="6096000" cy="4064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3024336" cy="73833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Rizici na facebooku</a:t>
            </a:r>
            <a:endParaRPr lang="hr-HR" dirty="0"/>
          </a:p>
        </p:txBody>
      </p:sp>
      <p:pic>
        <p:nvPicPr>
          <p:cNvPr id="4" name="Content Placeholder 3" descr="facebook-testing-new-timeline-format-with-single-column-of-posts-updated--83958150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7704856" cy="3122472"/>
          </a:xfrm>
        </p:spPr>
      </p:pic>
      <p:sp>
        <p:nvSpPr>
          <p:cNvPr id="5" name="TextBox 4"/>
          <p:cNvSpPr txBox="1"/>
          <p:nvPr/>
        </p:nvSpPr>
        <p:spPr>
          <a:xfrm>
            <a:off x="0" y="4869160"/>
            <a:ext cx="6552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hr-HR" dirty="0" smtClean="0"/>
              <a:t>lažno predstavljanje</a:t>
            </a:r>
          </a:p>
          <a:p>
            <a:pPr marL="342900" indent="-342900">
              <a:buBlip>
                <a:blip r:embed="rId3"/>
              </a:buBlip>
            </a:pPr>
            <a:r>
              <a:rPr lang="hr-HR" dirty="0"/>
              <a:t>k</a:t>
            </a:r>
            <a:r>
              <a:rPr lang="hr-HR" dirty="0" smtClean="0"/>
              <a:t>rađa identiteta</a:t>
            </a:r>
          </a:p>
          <a:p>
            <a:pPr marL="342900" indent="-342900">
              <a:buBlip>
                <a:blip r:embed="rId3"/>
              </a:buBlip>
            </a:pPr>
            <a:r>
              <a:rPr lang="hr-HR" dirty="0"/>
              <a:t>l</a:t>
            </a:r>
            <a:r>
              <a:rPr lang="hr-HR" dirty="0" smtClean="0"/>
              <a:t>ažno predstavljanje</a:t>
            </a:r>
          </a:p>
          <a:p>
            <a:pPr marL="342900" indent="-342900">
              <a:buBlip>
                <a:blip r:embed="rId3"/>
              </a:buBlip>
            </a:pPr>
            <a:r>
              <a:rPr lang="hr-HR" dirty="0" smtClean="0"/>
              <a:t>ucjenjivanje</a:t>
            </a:r>
          </a:p>
          <a:p>
            <a:pPr marL="342900" indent="-342900">
              <a:buBlip>
                <a:blip r:embed="rId3"/>
              </a:buBlip>
            </a:pPr>
            <a:r>
              <a:rPr lang="hr-HR" dirty="0" smtClean="0"/>
              <a:t>zastrašivanje</a:t>
            </a:r>
            <a:br>
              <a:rPr lang="hr-HR" dirty="0" smtClean="0"/>
            </a:br>
            <a:endParaRPr lang="hr-HR" dirty="0" smtClean="0"/>
          </a:p>
          <a:p>
            <a:pPr marL="342900" indent="-342900">
              <a:buBlip>
                <a:blip r:embed="rId3"/>
              </a:buBlip>
            </a:pPr>
            <a:endParaRPr lang="hr-HR" dirty="0"/>
          </a:p>
        </p:txBody>
      </p:sp>
      <p:pic>
        <p:nvPicPr>
          <p:cNvPr id="6" name="Picture 4" descr="912c82ef725c0e2c3fa596f7444b71d2-2010030820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4869160"/>
            <a:ext cx="21717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Rizici na facebooku</a:t>
            </a:r>
            <a:endParaRPr lang="hr-HR" dirty="0"/>
          </a:p>
        </p:txBody>
      </p:sp>
      <p:pic>
        <p:nvPicPr>
          <p:cNvPr id="4" name="Content Placeholder 3" descr="f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3810000" cy="3810000"/>
          </a:xfrm>
        </p:spPr>
      </p:pic>
      <p:sp>
        <p:nvSpPr>
          <p:cNvPr id="5" name="TextBox 4"/>
          <p:cNvSpPr txBox="1"/>
          <p:nvPr/>
        </p:nvSpPr>
        <p:spPr>
          <a:xfrm>
            <a:off x="4427984" y="2204864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3"/>
              </a:buBlip>
            </a:pPr>
            <a:r>
              <a:rPr lang="hr-HR" dirty="0" smtClean="0"/>
              <a:t> naša privatnost ovisi i  o prijateljima </a:t>
            </a:r>
          </a:p>
          <a:p>
            <a:pPr algn="just"/>
            <a:endParaRPr lang="hr-HR" dirty="0" smtClean="0"/>
          </a:p>
          <a:p>
            <a:pPr marL="0" lvl="1" algn="just">
              <a:buBlip>
                <a:blip r:embed="rId3"/>
              </a:buBlip>
            </a:pPr>
            <a:r>
              <a:rPr lang="hr-HR" dirty="0" smtClean="0"/>
              <a:t> sadržaj koji naprimjer postavimo na “ZID” odgovara našim postavkama privatnosti</a:t>
            </a:r>
          </a:p>
          <a:p>
            <a:pPr marL="0" lvl="1" algn="just"/>
            <a:endParaRPr lang="hr-HR" dirty="0" smtClean="0"/>
          </a:p>
          <a:p>
            <a:pPr>
              <a:buBlip>
                <a:blip r:embed="rId3"/>
              </a:buBlip>
            </a:pP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162880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Koga dodajemo za prijatelja?</a:t>
            </a:r>
            <a:endParaRPr lang="hr-H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41490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Aplikacije</a:t>
            </a:r>
            <a:endParaRPr lang="hr-H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4869160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Blip>
                <a:blip r:embed="rId3"/>
              </a:buBlip>
            </a:pPr>
            <a:r>
              <a:rPr lang="hr-HR" dirty="0" smtClean="0"/>
              <a:t> često koriste i predaju naše informacije drugima stranama  koje ih koriste za oglašavanje</a:t>
            </a:r>
          </a:p>
          <a:p>
            <a:pPr marL="0" lvl="1">
              <a:buBlip>
                <a:blip r:embed="rId3"/>
              </a:buBlip>
            </a:pPr>
            <a:endParaRPr lang="hr-HR" dirty="0" smtClean="0"/>
          </a:p>
          <a:p>
            <a:pPr>
              <a:buBlip>
                <a:blip r:embed="rId3"/>
              </a:buBlip>
            </a:pPr>
            <a:endParaRPr lang="hr-H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Zabranjene stranice	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Nemojte posjećivati zabranjene stranice na internetu</a:t>
            </a:r>
          </a:p>
          <a:p>
            <a:r>
              <a:rPr lang="hr-HR" dirty="0" smtClean="0"/>
              <a:t>Neke zabranjene stranice su: </a:t>
            </a:r>
          </a:p>
          <a:p>
            <a:r>
              <a:rPr lang="hr-HR" dirty="0" smtClean="0"/>
              <a:t>Stranice neprimjerenog sadržaja za djecu i maloljetnike</a:t>
            </a:r>
          </a:p>
          <a:p>
            <a:r>
              <a:rPr lang="hr-HR" dirty="0" smtClean="0"/>
              <a:t>Stranice za odrasle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Picture 4" descr="internet_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365104"/>
            <a:ext cx="6408712" cy="2281436"/>
          </a:xfrm>
          <a:prstGeom prst="rect">
            <a:avLst/>
          </a:prstGeom>
        </p:spPr>
      </p:pic>
      <p:pic>
        <p:nvPicPr>
          <p:cNvPr id="4" name="Picture 3" descr="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424436"/>
            <a:ext cx="3433564" cy="343356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1880" y="2636912"/>
            <a:ext cx="5105400" cy="1196704"/>
          </a:xfrm>
        </p:spPr>
        <p:txBody>
          <a:bodyPr/>
          <a:lstStyle/>
          <a:p>
            <a:pPr algn="ctr"/>
            <a:r>
              <a:rPr lang="hr-HR" sz="9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Kraj</a:t>
            </a:r>
            <a:endParaRPr lang="hr-HR" sz="96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2160" y="5517232"/>
            <a:ext cx="2775026" cy="1224136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By: Olja Kikanović </a:t>
            </a:r>
          </a:p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5.a     Oš.Dalj</a:t>
            </a:r>
          </a:p>
          <a:p>
            <a:pPr algn="l"/>
            <a:endParaRPr lang="hr-HR" dirty="0"/>
          </a:p>
        </p:txBody>
      </p:sp>
    </p:spTree>
  </p:cSld>
  <p:clrMapOvr>
    <a:masterClrMapping/>
  </p:clrMapOvr>
  <p:transition spd="slow"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86</Words>
  <Application>Microsoft Office PowerPoint</Application>
  <PresentationFormat>Prikaz na zaslonu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Opulent</vt:lpstr>
      <vt:lpstr>Sigurnost djece na FACEBOOKU</vt:lpstr>
      <vt:lpstr>Rizici na facebooku</vt:lpstr>
      <vt:lpstr>Rizici na facebooku</vt:lpstr>
      <vt:lpstr>Zabranjene stranice  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djece na Internetu</dc:title>
  <dc:creator>Kikanovic</dc:creator>
  <cp:lastModifiedBy>Profa</cp:lastModifiedBy>
  <cp:revision>5</cp:revision>
  <dcterms:created xsi:type="dcterms:W3CDTF">2013-02-13T15:35:33Z</dcterms:created>
  <dcterms:modified xsi:type="dcterms:W3CDTF">2013-02-15T12:04:16Z</dcterms:modified>
</cp:coreProperties>
</file>