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F4365B-BEAF-4FAB-BC0B-BC3A8BE31E5E}" type="datetimeFigureOut">
              <a:rPr lang="sr-Latn-CS" smtClean="0"/>
              <a:pPr/>
              <a:t>15.2.2013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ED5405-685D-4303-97D2-548E9E784D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4365B-BEAF-4FAB-BC0B-BC3A8BE31E5E}" type="datetimeFigureOut">
              <a:rPr lang="sr-Latn-CS" smtClean="0"/>
              <a:pPr/>
              <a:t>15.2.2013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ED5405-685D-4303-97D2-548E9E784D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4365B-BEAF-4FAB-BC0B-BC3A8BE31E5E}" type="datetimeFigureOut">
              <a:rPr lang="sr-Latn-CS" smtClean="0"/>
              <a:pPr/>
              <a:t>15.2.2013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ED5405-685D-4303-97D2-548E9E784D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4365B-BEAF-4FAB-BC0B-BC3A8BE31E5E}" type="datetimeFigureOut">
              <a:rPr lang="sr-Latn-CS" smtClean="0"/>
              <a:pPr/>
              <a:t>15.2.2013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ED5405-685D-4303-97D2-548E9E784DC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4365B-BEAF-4FAB-BC0B-BC3A8BE31E5E}" type="datetimeFigureOut">
              <a:rPr lang="sr-Latn-CS" smtClean="0"/>
              <a:pPr/>
              <a:t>15.2.2013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ED5405-685D-4303-97D2-548E9E784DC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4365B-BEAF-4FAB-BC0B-BC3A8BE31E5E}" type="datetimeFigureOut">
              <a:rPr lang="sr-Latn-CS" smtClean="0"/>
              <a:pPr/>
              <a:t>15.2.2013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ED5405-685D-4303-97D2-548E9E784DC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4365B-BEAF-4FAB-BC0B-BC3A8BE31E5E}" type="datetimeFigureOut">
              <a:rPr lang="sr-Latn-CS" smtClean="0"/>
              <a:pPr/>
              <a:t>15.2.2013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ED5405-685D-4303-97D2-548E9E784D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4365B-BEAF-4FAB-BC0B-BC3A8BE31E5E}" type="datetimeFigureOut">
              <a:rPr lang="sr-Latn-CS" smtClean="0"/>
              <a:pPr/>
              <a:t>15.2.2013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ED5405-685D-4303-97D2-548E9E784DC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4365B-BEAF-4FAB-BC0B-BC3A8BE31E5E}" type="datetimeFigureOut">
              <a:rPr lang="sr-Latn-CS" smtClean="0"/>
              <a:pPr/>
              <a:t>15.2.2013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ED5405-685D-4303-97D2-548E9E784D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F4365B-BEAF-4FAB-BC0B-BC3A8BE31E5E}" type="datetimeFigureOut">
              <a:rPr lang="sr-Latn-CS" smtClean="0"/>
              <a:pPr/>
              <a:t>15.2.2013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ED5405-685D-4303-97D2-548E9E784D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F4365B-BEAF-4FAB-BC0B-BC3A8BE31E5E}" type="datetimeFigureOut">
              <a:rPr lang="sr-Latn-CS" smtClean="0"/>
              <a:pPr/>
              <a:t>15.2.2013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ED5405-685D-4303-97D2-548E9E784DC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F4365B-BEAF-4FAB-BC0B-BC3A8BE31E5E}" type="datetimeFigureOut">
              <a:rPr lang="sr-Latn-CS" smtClean="0"/>
              <a:pPr/>
              <a:t>15.2.2013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7ED5405-685D-4303-97D2-548E9E784DC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ternet+connects+people+across+worl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2420888"/>
            <a:ext cx="3728456" cy="344260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Zaštita djece i mladih na internetu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ar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31483"/>
            <a:ext cx="4429123" cy="242651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188640"/>
            <a:ext cx="2771800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sz="3600" u="sng" dirty="0" smtClean="0">
                <a:solidFill>
                  <a:schemeClr val="accent1">
                    <a:lumMod val="75000"/>
                  </a:schemeClr>
                </a:solidFill>
              </a:rPr>
              <a:t>NIKOME NE GOVORITE SVOJU LOZINKU!</a:t>
            </a:r>
            <a:endParaRPr lang="hr-HR" sz="36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9832" y="1052736"/>
            <a:ext cx="29158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u="sng" dirty="0" smtClean="0">
                <a:solidFill>
                  <a:schemeClr val="accent1">
                    <a:lumMod val="75000"/>
                  </a:schemeClr>
                </a:solidFill>
              </a:rPr>
              <a:t>NEMOJTE </a:t>
            </a:r>
            <a:r>
              <a:rPr lang="hr-HR" sz="3200" u="sng" dirty="0" smtClean="0">
                <a:solidFill>
                  <a:schemeClr val="accent1">
                    <a:lumMod val="75000"/>
                  </a:schemeClr>
                </a:solidFill>
              </a:rPr>
              <a:t>PRIHVAĆATI ZA PRIJATELJE OSOBE KOJE </a:t>
            </a:r>
            <a:r>
              <a:rPr lang="hr-HR" sz="3200" u="sng" dirty="0" smtClean="0">
                <a:solidFill>
                  <a:schemeClr val="accent1">
                    <a:lumMod val="75000"/>
                  </a:schemeClr>
                </a:solidFill>
              </a:rPr>
              <a:t>NE POZNAJETE!</a:t>
            </a:r>
            <a:endParaRPr lang="hr-HR" sz="32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2080" y="4149080"/>
            <a:ext cx="3707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u="sng" dirty="0" smtClean="0">
                <a:solidFill>
                  <a:schemeClr val="accent1">
                    <a:lumMod val="75000"/>
                  </a:schemeClr>
                </a:solidFill>
              </a:rPr>
              <a:t>NE SASTAJTE SE S NEPOZNATIM OSOBAMA BEZ PRATNJE RODITELJA!</a:t>
            </a:r>
            <a:endParaRPr lang="hr-HR" sz="32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5" name="Picture 3" descr="C:\Users\Sara\Desktop\facebook-ponudio-saradnju-agenciji-za-zastitu-licnih-podata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6098" y="0"/>
            <a:ext cx="2377902" cy="178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714356"/>
            <a:ext cx="76049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u="sng" dirty="0" smtClean="0">
                <a:solidFill>
                  <a:schemeClr val="accent1">
                    <a:lumMod val="75000"/>
                  </a:schemeClr>
                </a:solidFill>
              </a:rPr>
              <a:t>NE  OSTAVLJAJTE  BROJ TELEFONA</a:t>
            </a:r>
            <a:r>
              <a:rPr lang="hr-HR" sz="2800" u="sng" dirty="0" smtClean="0">
                <a:solidFill>
                  <a:schemeClr val="accent1">
                    <a:lumMod val="75000"/>
                  </a:schemeClr>
                </a:solidFill>
              </a:rPr>
              <a:t>, ADRESU  </a:t>
            </a:r>
            <a:r>
              <a:rPr lang="hr-HR" sz="2800" u="sng" dirty="0" smtClean="0">
                <a:solidFill>
                  <a:schemeClr val="accent1">
                    <a:lumMod val="75000"/>
                  </a:schemeClr>
                </a:solidFill>
              </a:rPr>
              <a:t>NITI  </a:t>
            </a:r>
            <a:r>
              <a:rPr lang="hr-HR" sz="2800" u="sng" dirty="0" smtClean="0">
                <a:solidFill>
                  <a:schemeClr val="accent1">
                    <a:lumMod val="75000"/>
                  </a:schemeClr>
                </a:solidFill>
              </a:rPr>
              <a:t>DRUGE OSOBNE </a:t>
            </a:r>
            <a:r>
              <a:rPr lang="hr-HR" sz="2800" u="sng" dirty="0" smtClean="0">
                <a:solidFill>
                  <a:schemeClr val="accent1">
                    <a:lumMod val="75000"/>
                  </a:schemeClr>
                </a:solidFill>
              </a:rPr>
              <a:t>PODATKE NA </a:t>
            </a:r>
            <a:r>
              <a:rPr lang="hr-HR" sz="2800" u="sng" dirty="0" smtClean="0">
                <a:solidFill>
                  <a:schemeClr val="accent1">
                    <a:lumMod val="75000"/>
                  </a:schemeClr>
                </a:solidFill>
              </a:rPr>
              <a:t>FACEBOOK-U,TWITTER-U </a:t>
            </a:r>
            <a:r>
              <a:rPr lang="hr-HR" sz="2800" u="sng" dirty="0" smtClean="0">
                <a:solidFill>
                  <a:schemeClr val="accent1">
                    <a:lumMod val="75000"/>
                  </a:schemeClr>
                </a:solidFill>
              </a:rPr>
              <a:t>...</a:t>
            </a:r>
            <a:endParaRPr lang="hr-HR" sz="28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99" name="Picture 3" descr="C:\Users\Sara\Desktop\social-networking-si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04864"/>
            <a:ext cx="5929322" cy="42645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8174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u="sng" dirty="0" smtClean="0">
                <a:solidFill>
                  <a:schemeClr val="accent1">
                    <a:lumMod val="75000"/>
                  </a:schemeClr>
                </a:solidFill>
              </a:rPr>
              <a:t>NE </a:t>
            </a:r>
            <a:r>
              <a:rPr lang="hr-HR" sz="2800" u="sng" dirty="0" smtClean="0">
                <a:solidFill>
                  <a:schemeClr val="accent1">
                    <a:lumMod val="75000"/>
                  </a:schemeClr>
                </a:solidFill>
              </a:rPr>
              <a:t>OTVARAJTE PORUKE KOJE </a:t>
            </a:r>
            <a:r>
              <a:rPr lang="hr-HR" sz="2800" u="sng" dirty="0" smtClean="0">
                <a:solidFill>
                  <a:schemeClr val="accent1">
                    <a:lumMod val="75000"/>
                  </a:schemeClr>
                </a:solidFill>
              </a:rPr>
              <a:t>SU </a:t>
            </a:r>
            <a:r>
              <a:rPr lang="hr-HR" sz="2800" u="sng" dirty="0" smtClean="0">
                <a:solidFill>
                  <a:schemeClr val="accent1">
                    <a:lumMod val="75000"/>
                  </a:schemeClr>
                </a:solidFill>
              </a:rPr>
              <a:t>VAM  POSLALE NEPOZNATE OSOBE</a:t>
            </a:r>
            <a:r>
              <a:rPr lang="hr-HR" sz="2800" u="sng" dirty="0" smtClean="0">
                <a:solidFill>
                  <a:schemeClr val="accent1">
                    <a:lumMod val="75000"/>
                  </a:schemeClr>
                </a:solidFill>
              </a:rPr>
              <a:t>!!!</a:t>
            </a:r>
            <a:endParaRPr lang="hr-HR" sz="28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122" name="Picture 2" descr="C:\Users\Sara\Desktop\facebook_ch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49659"/>
            <a:ext cx="4643438" cy="360834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786446" y="2786058"/>
            <a:ext cx="29289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4000" u="sng" dirty="0" smtClean="0">
                <a:solidFill>
                  <a:schemeClr val="accent1">
                    <a:lumMod val="75000"/>
                  </a:schemeClr>
                </a:solidFill>
              </a:rPr>
              <a:t>PRIJETEĆE  </a:t>
            </a:r>
            <a:r>
              <a:rPr lang="hr-HR" sz="4000" u="sng" dirty="0">
                <a:solidFill>
                  <a:schemeClr val="accent1">
                    <a:lumMod val="75000"/>
                  </a:schemeClr>
                </a:solidFill>
              </a:rPr>
              <a:t>PORUKE  PRIJAVITE  RODITELJU  PA POTOM  POLICIJI!!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857232"/>
            <a:ext cx="8429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u="sng" dirty="0" smtClean="0">
                <a:solidFill>
                  <a:schemeClr val="accent1">
                    <a:lumMod val="75000"/>
                  </a:schemeClr>
                </a:solidFill>
              </a:rPr>
              <a:t>PONAŠAJTE SE PRISTOJNO PREMA VAŠIM ONLINE </a:t>
            </a:r>
            <a:r>
              <a:rPr lang="hr-HR" sz="3600" u="sng" dirty="0" smtClean="0">
                <a:solidFill>
                  <a:schemeClr val="accent1">
                    <a:lumMod val="75000"/>
                  </a:schemeClr>
                </a:solidFill>
              </a:rPr>
              <a:t>PRIJATELJIMA! NEMOJTE </a:t>
            </a:r>
            <a:r>
              <a:rPr lang="hr-HR" sz="3600" u="sng" dirty="0" smtClean="0">
                <a:solidFill>
                  <a:schemeClr val="accent1">
                    <a:lumMod val="75000"/>
                  </a:schemeClr>
                </a:solidFill>
              </a:rPr>
              <a:t>IH </a:t>
            </a:r>
            <a:r>
              <a:rPr lang="hr-HR" sz="3600" u="sng" dirty="0" smtClean="0">
                <a:solidFill>
                  <a:schemeClr val="accent1">
                    <a:lumMod val="75000"/>
                  </a:schemeClr>
                </a:solidFill>
              </a:rPr>
              <a:t>VRIJEĐATI </a:t>
            </a:r>
            <a:r>
              <a:rPr lang="hr-HR" sz="3600" u="sng" dirty="0" smtClean="0">
                <a:solidFill>
                  <a:schemeClr val="accent1">
                    <a:lumMod val="75000"/>
                  </a:schemeClr>
                </a:solidFill>
              </a:rPr>
              <a:t>NITI IM SE </a:t>
            </a:r>
            <a:r>
              <a:rPr lang="hr-HR" sz="3600" u="sng" dirty="0" smtClean="0">
                <a:solidFill>
                  <a:schemeClr val="accent1">
                    <a:lumMod val="75000"/>
                  </a:schemeClr>
                </a:solidFill>
              </a:rPr>
              <a:t>RUGATI!!!</a:t>
            </a:r>
            <a:endParaRPr lang="hr-HR" sz="36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146" name="Picture 2" descr="C:\Users\Sara\Desktop\ch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3289300"/>
            <a:ext cx="5207000" cy="3568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</TotalTime>
  <Words>78</Words>
  <Application>Microsoft Office PowerPoint</Application>
  <PresentationFormat>Prikaz na zaslonu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Concourse</vt:lpstr>
      <vt:lpstr>Zaštita djece i mladih na internetu</vt:lpstr>
      <vt:lpstr>Slajd 2</vt:lpstr>
      <vt:lpstr>Slajd 3</vt:lpstr>
      <vt:lpstr>Slajd 4</vt:lpstr>
      <vt:lpstr>Slajd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Zaštita djece i mladih na internetu</dc:title>
  <dc:creator>Sara</dc:creator>
  <cp:lastModifiedBy>Učenik</cp:lastModifiedBy>
  <cp:revision>10</cp:revision>
  <dcterms:created xsi:type="dcterms:W3CDTF">2013-02-08T17:49:48Z</dcterms:created>
  <dcterms:modified xsi:type="dcterms:W3CDTF">2013-02-15T15:22:35Z</dcterms:modified>
</cp:coreProperties>
</file>