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569B-51A9-4818-902E-ACE4D180AF04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403648" y="1844824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0" dirty="0" smtClean="0"/>
              <a:t>Za sigurniji </a:t>
            </a:r>
            <a:r>
              <a:rPr lang="hr-HR" sz="8000" dirty="0" err="1" smtClean="0"/>
              <a:t>internet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370050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97217"/>
              </p:ext>
            </p:extLst>
          </p:nvPr>
        </p:nvGraphicFramePr>
        <p:xfrm>
          <a:off x="611561" y="188640"/>
          <a:ext cx="8208912" cy="619269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Edmodo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/>
                        <a:t>Nikome</a:t>
                      </a:r>
                      <a:r>
                        <a:rPr lang="hr-HR" sz="2000" baseline="0" dirty="0" smtClean="0"/>
                        <a:t> se ne smije reći!</a:t>
                      </a:r>
                      <a:r>
                        <a:rPr lang="hr-HR" sz="2000" dirty="0" smtClean="0"/>
                        <a:t> 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Adresa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Vatrozid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Twitter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NuT5R7as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latin typeface="Calibri"/>
                          <a:ea typeface="Calibri"/>
                          <a:cs typeface="Times New Roman"/>
                        </a:rPr>
                        <a:t>Škola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Antivirusni programi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Ask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latin typeface="Calibri"/>
                          <a:ea typeface="Calibri"/>
                          <a:cs typeface="Times New Roman"/>
                        </a:rPr>
                        <a:t>Velika</a:t>
                      </a:r>
                      <a:r>
                        <a:rPr lang="hr-H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, mala slova, brojevi, znakovi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latin typeface="+mn-lt"/>
                          <a:ea typeface="+mn-ea"/>
                          <a:cs typeface="+mn-cs"/>
                        </a:rPr>
                        <a:t>Datum</a:t>
                      </a:r>
                      <a:r>
                        <a:rPr lang="hr-HR" sz="2800" baseline="0" dirty="0" smtClean="0">
                          <a:latin typeface="+mn-lt"/>
                          <a:ea typeface="+mn-ea"/>
                          <a:cs typeface="+mn-cs"/>
                        </a:rPr>
                        <a:t> rođenja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Windows </a:t>
                      </a:r>
                      <a:r>
                        <a:rPr lang="hr-HR" sz="2800" dirty="0" err="1" smtClean="0"/>
                        <a:t>defender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Facebook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/>
                        <a:t>Najmanje 8 znakova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>
                          <a:latin typeface="Calibri"/>
                          <a:ea typeface="Calibri"/>
                          <a:cs typeface="Times New Roman"/>
                        </a:rPr>
                        <a:t>Ime i prezime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Automatsko ažuriranje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smtClean="0"/>
                        <a:t>Društvene mreže</a:t>
                      </a:r>
                      <a:endParaRPr lang="hr-H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smtClean="0"/>
                        <a:t>Lozinka</a:t>
                      </a:r>
                      <a:endParaRPr lang="hr-H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smtClean="0"/>
                        <a:t>Osobni podaci</a:t>
                      </a:r>
                      <a:endParaRPr lang="hr-H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smtClean="0"/>
                        <a:t>Zaštita računala</a:t>
                      </a:r>
                      <a:endParaRPr lang="hr-H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027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SIGURNOST</a:t>
                      </a:r>
                      <a:r>
                        <a:rPr lang="hr-HR" sz="2800" baseline="0" dirty="0" smtClean="0"/>
                        <a:t> </a:t>
                      </a:r>
                      <a:r>
                        <a:rPr lang="hr-HR" sz="2800" dirty="0" smtClean="0"/>
                        <a:t>INTERNETA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712245" y="26064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712245" y="1303435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1" name="Zaobljeni pravokutnik 10"/>
          <p:cNvSpPr/>
          <p:nvPr/>
        </p:nvSpPr>
        <p:spPr>
          <a:xfrm>
            <a:off x="722550" y="2324015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2" name="Zaobljeni pravokutnik 11"/>
          <p:cNvSpPr/>
          <p:nvPr/>
        </p:nvSpPr>
        <p:spPr>
          <a:xfrm>
            <a:off x="712245" y="3305766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3" name="Zaobljeni pravokutnik 12"/>
          <p:cNvSpPr/>
          <p:nvPr/>
        </p:nvSpPr>
        <p:spPr>
          <a:xfrm>
            <a:off x="714407" y="4361185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A</a:t>
            </a:r>
            <a:endParaRPr lang="hr-HR" dirty="0"/>
          </a:p>
        </p:txBody>
      </p:sp>
      <p:sp>
        <p:nvSpPr>
          <p:cNvPr id="14" name="Zaobljeni pravokutnik 13"/>
          <p:cNvSpPr/>
          <p:nvPr/>
        </p:nvSpPr>
        <p:spPr>
          <a:xfrm>
            <a:off x="2741267" y="267970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5" name="Zaobljeni pravokutnik 14"/>
          <p:cNvSpPr/>
          <p:nvPr/>
        </p:nvSpPr>
        <p:spPr>
          <a:xfrm>
            <a:off x="2741267" y="1277609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6" name="Zaobljeni pravokutnik 15"/>
          <p:cNvSpPr/>
          <p:nvPr/>
        </p:nvSpPr>
        <p:spPr>
          <a:xfrm>
            <a:off x="2741267" y="2291796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3316885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2771800" y="4344060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B</a:t>
            </a:r>
            <a:endParaRPr lang="hr-HR" dirty="0"/>
          </a:p>
        </p:txBody>
      </p:sp>
      <p:sp>
        <p:nvSpPr>
          <p:cNvPr id="19" name="Zaobljeni pravokutnik 18"/>
          <p:cNvSpPr/>
          <p:nvPr/>
        </p:nvSpPr>
        <p:spPr>
          <a:xfrm>
            <a:off x="4835020" y="26064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20" name="Zaobljeni pravokutnik 19"/>
          <p:cNvSpPr/>
          <p:nvPr/>
        </p:nvSpPr>
        <p:spPr>
          <a:xfrm>
            <a:off x="4830541" y="1277609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1" name="Zaobljeni pravokutnik 20"/>
          <p:cNvSpPr/>
          <p:nvPr/>
        </p:nvSpPr>
        <p:spPr>
          <a:xfrm>
            <a:off x="4811356" y="2276872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2" name="Zaobljeni pravokutnik 21"/>
          <p:cNvSpPr/>
          <p:nvPr/>
        </p:nvSpPr>
        <p:spPr>
          <a:xfrm>
            <a:off x="4860133" y="330260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3" name="Zaobljeni pravokutnik 22"/>
          <p:cNvSpPr/>
          <p:nvPr/>
        </p:nvSpPr>
        <p:spPr>
          <a:xfrm>
            <a:off x="4860133" y="4339383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C</a:t>
            </a:r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6876256" y="26064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25" name="Zaobljeni pravokutnik 24"/>
          <p:cNvSpPr/>
          <p:nvPr/>
        </p:nvSpPr>
        <p:spPr>
          <a:xfrm>
            <a:off x="6876256" y="134076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6" name="Zaobljeni pravokutnik 25"/>
          <p:cNvSpPr/>
          <p:nvPr/>
        </p:nvSpPr>
        <p:spPr>
          <a:xfrm>
            <a:off x="6891943" y="230127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7" name="Zaobljeni pravokutnik 26"/>
          <p:cNvSpPr/>
          <p:nvPr/>
        </p:nvSpPr>
        <p:spPr>
          <a:xfrm>
            <a:off x="6891943" y="3325227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8" name="Zaobljeni pravokutnik 27"/>
          <p:cNvSpPr/>
          <p:nvPr/>
        </p:nvSpPr>
        <p:spPr>
          <a:xfrm>
            <a:off x="6876256" y="4333659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D</a:t>
            </a:r>
            <a:endParaRPr lang="hr-HR" dirty="0"/>
          </a:p>
        </p:txBody>
      </p:sp>
      <p:sp>
        <p:nvSpPr>
          <p:cNvPr id="29" name="Zaobljeni pravokutnik 28"/>
          <p:cNvSpPr/>
          <p:nvPr/>
        </p:nvSpPr>
        <p:spPr>
          <a:xfrm>
            <a:off x="2868107" y="5595619"/>
            <a:ext cx="36724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74</Words>
  <Application>Microsoft Office PowerPoint</Application>
  <PresentationFormat>Prikaz na zaslonu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Ucenik3</dc:creator>
  <cp:lastModifiedBy>Profa</cp:lastModifiedBy>
  <cp:revision>14</cp:revision>
  <dcterms:created xsi:type="dcterms:W3CDTF">2013-02-13T13:07:12Z</dcterms:created>
  <dcterms:modified xsi:type="dcterms:W3CDTF">2015-02-25T16:06:20Z</dcterms:modified>
</cp:coreProperties>
</file>