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E2A7DCC-F97A-445F-B18E-CAA5A6180365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FDCBAA-EBC6-4A0D-8BC5-7569031F274D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93208" y="3645024"/>
            <a:ext cx="3886200" cy="2286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1397474" y="980728"/>
            <a:ext cx="6163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SIGURNOST</a:t>
            </a:r>
          </a:p>
          <a:p>
            <a:pPr algn="ctr"/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NA INTERNETU!!!</a:t>
            </a:r>
            <a:endParaRPr lang="hr-HR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33401"/>
            <a:ext cx="3810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DISLAJKAJ MRŽNJU!!!</a:t>
            </a:r>
            <a:endParaRPr lang="sr-Latn-RS" i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859338" y="1484313"/>
            <a:ext cx="3960812" cy="5184775"/>
          </a:xfrm>
        </p:spPr>
        <p:txBody>
          <a:bodyPr/>
          <a:lstStyle/>
          <a:p>
            <a:r>
              <a:rPr lang="hr-HR" sz="2800" dirty="0">
                <a:latin typeface="Bookman Old Style" pitchFamily="18" charset="0"/>
              </a:rPr>
              <a:t>Stop mržnji na internetu</a:t>
            </a:r>
          </a:p>
          <a:p>
            <a:r>
              <a:rPr lang="hr-HR" sz="2800" dirty="0">
                <a:latin typeface="Bookman Old Style" pitchFamily="18" charset="0"/>
              </a:rPr>
              <a:t>Dislajkaj svaki govor mržnje</a:t>
            </a:r>
          </a:p>
        </p:txBody>
      </p:sp>
      <p:pic>
        <p:nvPicPr>
          <p:cNvPr id="2053" name="Picture 5" descr="tuca-djeca-4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6" y="306896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395536" y="2361551"/>
            <a:ext cx="4248150" cy="424815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757237" y="2325833"/>
            <a:ext cx="4319588" cy="4319587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2061" name="Picture 13" descr="ANd9GcR9ptV6fmSX0TzpfIrII33nKQulMDog9zzMp5N0ayEgY_HQLq7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61" y="3950131"/>
            <a:ext cx="3671888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7225036" y="6150549"/>
            <a:ext cx="503237" cy="433388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7728273" y="5034148"/>
            <a:ext cx="1081087" cy="15843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13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hr-HR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INTERNET BONTON!!!</a:t>
            </a:r>
            <a:r>
              <a:rPr lang="hr-HR" sz="6000" dirty="0" smtClean="0"/>
              <a:t/>
            </a:r>
            <a:br>
              <a:rPr lang="hr-HR" sz="6000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797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28700" lvl="1" indent="-571500">
              <a:buFont typeface="Wingdings" pitchFamily="2" charset="2"/>
              <a:buChar char="ü"/>
            </a:pPr>
            <a:r>
              <a:rPr lang="hr-HR" sz="3600" dirty="0" smtClean="0"/>
              <a:t>Ne piši velikim slovima - to se smatra vikanjem</a:t>
            </a:r>
          </a:p>
          <a:p>
            <a:pPr marL="1028700" lvl="1" indent="-571500">
              <a:buFont typeface="Wingdings" pitchFamily="2" charset="2"/>
              <a:buChar char="ü"/>
            </a:pPr>
            <a:endParaRPr lang="hr-HR" sz="3600" dirty="0" smtClean="0"/>
          </a:p>
          <a:p>
            <a:pPr marL="1028700" lvl="1" indent="-571500">
              <a:buFont typeface="Wingdings" pitchFamily="2" charset="2"/>
              <a:buChar char="ü"/>
            </a:pPr>
            <a:r>
              <a:rPr lang="hr-HR" sz="3600" dirty="0" smtClean="0"/>
              <a:t>Nikada ne psuj i ne vrijeđaj osobe s kojim komuniciraš putem chata , faceooka ...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5833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Nikad se </a:t>
            </a:r>
            <a:r>
              <a:rPr lang="hr-HR" dirty="0" smtClean="0"/>
              <a:t>ne predstavljaj kao </a:t>
            </a:r>
            <a:r>
              <a:rPr lang="hr-HR" dirty="0" smtClean="0"/>
              <a:t>netko </a:t>
            </a:r>
            <a:r>
              <a:rPr lang="hr-HR" dirty="0" smtClean="0"/>
              <a:t>drugi!!!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Poštuj vlasnička prava!!!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Poruke </a:t>
            </a:r>
            <a:r>
              <a:rPr lang="hr-HR" dirty="0" smtClean="0"/>
              <a:t>piši </a:t>
            </a:r>
            <a:r>
              <a:rPr lang="hr-HR" dirty="0" smtClean="0"/>
              <a:t>u prijateljskom tonu!!!</a:t>
            </a:r>
          </a:p>
          <a:p>
            <a:pPr>
              <a:buFont typeface="Wingdings" pitchFamily="2" charset="2"/>
              <a:buChar char="ü"/>
            </a:pPr>
            <a:endParaRPr lang="hr-HR" dirty="0" smtClean="0"/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Nikada nemoj vrijeđati zbog nacionalne, rasne ili vjerske pripadnosti!!!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Ako se </a:t>
            </a:r>
            <a:r>
              <a:rPr lang="hr-HR" dirty="0" smtClean="0"/>
              <a:t>želiš, </a:t>
            </a:r>
            <a:r>
              <a:rPr lang="hr-HR" dirty="0" smtClean="0"/>
              <a:t>našaliti </a:t>
            </a:r>
            <a:r>
              <a:rPr lang="hr-HR" dirty="0" smtClean="0"/>
              <a:t>koristi </a:t>
            </a:r>
            <a:r>
              <a:rPr lang="hr-HR" dirty="0" err="1" smtClean="0"/>
              <a:t>emotikone</a:t>
            </a:r>
            <a:r>
              <a:rPr lang="hr-HR" dirty="0" smtClean="0"/>
              <a:t> kako </a:t>
            </a:r>
            <a:r>
              <a:rPr lang="hr-HR" dirty="0" smtClean="0"/>
              <a:t>bi </a:t>
            </a:r>
            <a:r>
              <a:rPr lang="hr-HR" dirty="0" smtClean="0"/>
              <a:t>te </a:t>
            </a:r>
            <a:r>
              <a:rPr lang="hr-HR" dirty="0" smtClean="0"/>
              <a:t>ljudi </a:t>
            </a:r>
            <a:r>
              <a:rPr lang="hr-HR" dirty="0" smtClean="0"/>
              <a:t>bolje razumjeli!!!</a:t>
            </a:r>
            <a:endParaRPr lang="hr-HR" dirty="0" smtClean="0"/>
          </a:p>
          <a:p>
            <a:pPr>
              <a:buFont typeface="Wingdings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15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56132" indent="-571500">
              <a:buFont typeface="Wingdings" pitchFamily="2" charset="2"/>
              <a:buChar char="Ø"/>
            </a:pPr>
            <a:endParaRPr lang="hr-HR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22" y="1988840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Nikada ne ostavljaj osobne podatke na </a:t>
            </a:r>
            <a:r>
              <a:rPr lang="hr-HR" dirty="0" smtClean="0"/>
              <a:t>mrežnim </a:t>
            </a:r>
            <a:r>
              <a:rPr lang="hr-HR" dirty="0" smtClean="0"/>
              <a:t>stranicama!!!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Ne upuštaj se u svađe i prepirke putem chat-a, Facebook-a i </a:t>
            </a:r>
            <a:r>
              <a:rPr lang="hr-HR" dirty="0" smtClean="0"/>
              <a:t>mail-a!!!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Ukoliko </a:t>
            </a:r>
            <a:r>
              <a:rPr lang="hr-HR" dirty="0" smtClean="0"/>
              <a:t>te netko </a:t>
            </a:r>
            <a:r>
              <a:rPr lang="hr-HR" dirty="0" smtClean="0"/>
              <a:t>uznemirava, </a:t>
            </a:r>
            <a:r>
              <a:rPr lang="hr-HR" dirty="0" smtClean="0"/>
              <a:t>suzdrži se </a:t>
            </a:r>
            <a:r>
              <a:rPr lang="hr-HR" dirty="0" smtClean="0"/>
              <a:t>od daljnje komunikacije </a:t>
            </a:r>
            <a:r>
              <a:rPr lang="hr-HR" dirty="0" smtClean="0"/>
              <a:t>s </a:t>
            </a:r>
            <a:r>
              <a:rPr lang="hr-HR" dirty="0" smtClean="0"/>
              <a:t>tom osobom i odmah </a:t>
            </a:r>
            <a:r>
              <a:rPr lang="hr-HR" dirty="0" smtClean="0"/>
              <a:t>obavijesti roditelje!!!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Nikome ne daj svoje osobne podatke!!!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619672" y="476672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Kako se zaštititi?</a:t>
            </a:r>
            <a:endParaRPr lang="hr-HR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0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184576"/>
          </a:xfrm>
        </p:spPr>
        <p:txBody>
          <a:bodyPr/>
          <a:lstStyle/>
          <a:p>
            <a:r>
              <a:rPr lang="hr-HR" dirty="0" smtClean="0"/>
              <a:t>Dobro razmisli prije </a:t>
            </a:r>
            <a:r>
              <a:rPr lang="hr-HR" dirty="0" smtClean="0"/>
              <a:t>nego li </a:t>
            </a:r>
            <a:r>
              <a:rPr lang="hr-HR" dirty="0" smtClean="0"/>
              <a:t>klikneš na neku </a:t>
            </a:r>
            <a:r>
              <a:rPr lang="hr-HR" dirty="0" smtClean="0"/>
              <a:t>mrežnu stranicu</a:t>
            </a:r>
            <a:r>
              <a:rPr lang="hr-HR" dirty="0" smtClean="0"/>
              <a:t>!!!</a:t>
            </a:r>
          </a:p>
          <a:p>
            <a:r>
              <a:rPr lang="hr-HR" dirty="0" smtClean="0"/>
              <a:t>Ne uzimaj tuđe fotografije i ne predstavljaj ih kao da su tvoje!!!</a:t>
            </a:r>
          </a:p>
          <a:p>
            <a:r>
              <a:rPr lang="hr-HR" dirty="0" smtClean="0"/>
              <a:t>Na </a:t>
            </a:r>
            <a:r>
              <a:rPr lang="hr-HR" dirty="0" smtClean="0"/>
              <a:t>svoje profile </a:t>
            </a:r>
            <a:r>
              <a:rPr lang="hr-HR" dirty="0" smtClean="0"/>
              <a:t>ne </a:t>
            </a:r>
            <a:r>
              <a:rPr lang="hr-HR" dirty="0" err="1" smtClean="0"/>
              <a:t>dodavaj</a:t>
            </a:r>
            <a:r>
              <a:rPr lang="hr-HR" dirty="0" smtClean="0"/>
              <a:t> </a:t>
            </a:r>
            <a:r>
              <a:rPr lang="hr-HR" dirty="0" smtClean="0"/>
              <a:t>osobe koje </a:t>
            </a:r>
            <a:r>
              <a:rPr lang="hr-HR" dirty="0" smtClean="0"/>
              <a:t>ne </a:t>
            </a:r>
            <a:r>
              <a:rPr lang="hr-HR" dirty="0" smtClean="0"/>
              <a:t>znaš!!!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99167"/>
            <a:ext cx="278431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6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 smtClean="0"/>
              <a:t>E- BONTON!!!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HR" sz="3200" dirty="0" smtClean="0"/>
              <a:t>Poštuj vlasnička prava!!!</a:t>
            </a:r>
          </a:p>
          <a:p>
            <a:pPr>
              <a:buFont typeface="Courier New" pitchFamily="49" charset="0"/>
              <a:buChar char="o"/>
            </a:pPr>
            <a:r>
              <a:rPr lang="hr-HR" sz="3200" dirty="0" smtClean="0"/>
              <a:t>Nije dobro pisati VELIKIM slovima jer se to smatra vikanjem!!!</a:t>
            </a:r>
          </a:p>
          <a:p>
            <a:pPr>
              <a:buFont typeface="Courier New" pitchFamily="49" charset="0"/>
              <a:buChar char="o"/>
            </a:pPr>
            <a:r>
              <a:rPr lang="hr-HR" sz="3200" dirty="0" smtClean="0"/>
              <a:t>Zaštiti svoje računalo od virusa!!!</a:t>
            </a:r>
          </a:p>
          <a:p>
            <a:pPr>
              <a:buFont typeface="Courier New" pitchFamily="49" charset="0"/>
              <a:buChar char="o"/>
            </a:pPr>
            <a:endParaRPr lang="hr-H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3291830" cy="197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hr-HR" dirty="0" smtClean="0"/>
              <a:t>CYBERBULLYING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5184576"/>
          </a:xfrm>
        </p:spPr>
        <p:txBody>
          <a:bodyPr/>
          <a:lstStyle/>
          <a:p>
            <a:r>
              <a:rPr lang="hr-HR" dirty="0">
                <a:latin typeface="+mj-lt"/>
              </a:rPr>
              <a:t>Nasilje preko interneta, u svijetu </a:t>
            </a:r>
            <a:r>
              <a:rPr lang="hr-HR" dirty="0" smtClean="0">
                <a:latin typeface="+mj-lt"/>
              </a:rPr>
              <a:t>je poznato </a:t>
            </a:r>
            <a:r>
              <a:rPr lang="hr-HR" dirty="0">
                <a:latin typeface="+mj-lt"/>
              </a:rPr>
              <a:t>kao </a:t>
            </a:r>
            <a:r>
              <a:rPr lang="hr-HR" dirty="0" smtClean="0">
                <a:latin typeface="+mj-lt"/>
              </a:rPr>
              <a:t>cyberbullying.</a:t>
            </a:r>
          </a:p>
          <a:p>
            <a:r>
              <a:rPr lang="vi-VN" sz="2800" dirty="0">
                <a:ea typeface="Gulim" pitchFamily="34" charset="-127"/>
              </a:rPr>
              <a:t>Tim oblikom nasilja među vršnjacima obuhvaćene su situacije kad je dijete ili tinejdžer izloženo </a:t>
            </a:r>
            <a:r>
              <a:rPr lang="vi-VN" sz="2800" dirty="0" smtClean="0">
                <a:ea typeface="Gulim" pitchFamily="34" charset="-127"/>
              </a:rPr>
              <a:t>napadu</a:t>
            </a:r>
            <a:endParaRPr lang="hr-HR" sz="2800" dirty="0" smtClean="0">
              <a:ea typeface="Gulim" pitchFamily="34" charset="-127"/>
            </a:endParaRPr>
          </a:p>
          <a:p>
            <a:pPr marL="64008" indent="0">
              <a:buNone/>
            </a:pPr>
            <a:r>
              <a:rPr lang="vi-VN" sz="2800" dirty="0" smtClean="0">
                <a:ea typeface="Gulim" pitchFamily="34" charset="-127"/>
              </a:rPr>
              <a:t> </a:t>
            </a:r>
            <a:r>
              <a:rPr lang="hr-HR" sz="2800" dirty="0" smtClean="0">
                <a:ea typeface="Gulim" pitchFamily="34" charset="-127"/>
              </a:rPr>
              <a:t>   </a:t>
            </a:r>
            <a:r>
              <a:rPr lang="vi-VN" sz="2800" dirty="0" smtClean="0">
                <a:ea typeface="Gulim" pitchFamily="34" charset="-127"/>
              </a:rPr>
              <a:t>drugog </a:t>
            </a:r>
            <a:r>
              <a:rPr lang="vi-VN" sz="2800" dirty="0">
                <a:ea typeface="Gulim" pitchFamily="34" charset="-127"/>
              </a:rPr>
              <a:t>djeteta, </a:t>
            </a:r>
            <a:r>
              <a:rPr lang="vi-VN" sz="2800" dirty="0" smtClean="0">
                <a:ea typeface="Gulim" pitchFamily="34" charset="-127"/>
              </a:rPr>
              <a:t>tinejdžera</a:t>
            </a:r>
            <a:endParaRPr lang="hr-HR" sz="2800" dirty="0" smtClean="0">
              <a:ea typeface="Gulim" pitchFamily="34" charset="-127"/>
            </a:endParaRPr>
          </a:p>
          <a:p>
            <a:pPr marL="64008" indent="0">
              <a:buNone/>
            </a:pPr>
            <a:r>
              <a:rPr lang="vi-VN" sz="2800" dirty="0" smtClean="0">
                <a:ea typeface="Gulim" pitchFamily="34" charset="-127"/>
              </a:rPr>
              <a:t> </a:t>
            </a:r>
            <a:r>
              <a:rPr lang="hr-HR" sz="2800" dirty="0" smtClean="0">
                <a:ea typeface="Gulim" pitchFamily="34" charset="-127"/>
              </a:rPr>
              <a:t>   </a:t>
            </a:r>
            <a:r>
              <a:rPr lang="vi-VN" sz="2800" dirty="0" smtClean="0">
                <a:ea typeface="Gulim" pitchFamily="34" charset="-127"/>
              </a:rPr>
              <a:t>ili </a:t>
            </a:r>
            <a:r>
              <a:rPr lang="vi-VN" sz="2800" dirty="0">
                <a:ea typeface="Gulim" pitchFamily="34" charset="-127"/>
              </a:rPr>
              <a:t>grupe </a:t>
            </a:r>
            <a:r>
              <a:rPr lang="vi-VN" sz="2800" dirty="0" smtClean="0">
                <a:ea typeface="Gulim" pitchFamily="34" charset="-127"/>
              </a:rPr>
              <a:t>djece,</a:t>
            </a:r>
            <a:r>
              <a:rPr lang="hr-HR" sz="2800" dirty="0" smtClean="0">
                <a:ea typeface="Gulim" pitchFamily="34" charset="-127"/>
              </a:rPr>
              <a:t> </a:t>
            </a:r>
            <a:r>
              <a:rPr lang="vi-VN" sz="2800" dirty="0" smtClean="0">
                <a:ea typeface="Gulim" pitchFamily="34" charset="-127"/>
              </a:rPr>
              <a:t>putem </a:t>
            </a:r>
            <a:endParaRPr lang="hr-HR" sz="2800" dirty="0" smtClean="0">
              <a:ea typeface="Gulim" pitchFamily="34" charset="-127"/>
            </a:endParaRPr>
          </a:p>
          <a:p>
            <a:pPr marL="64008" indent="0">
              <a:buNone/>
            </a:pPr>
            <a:r>
              <a:rPr lang="hr-HR" sz="2800" dirty="0">
                <a:ea typeface="Gulim" pitchFamily="34" charset="-127"/>
              </a:rPr>
              <a:t> </a:t>
            </a:r>
            <a:r>
              <a:rPr lang="hr-HR" sz="2800" dirty="0" smtClean="0">
                <a:ea typeface="Gulim" pitchFamily="34" charset="-127"/>
              </a:rPr>
              <a:t>   </a:t>
            </a:r>
            <a:r>
              <a:rPr lang="vi-VN" sz="2800" dirty="0" smtClean="0">
                <a:ea typeface="Gulim" pitchFamily="34" charset="-127"/>
              </a:rPr>
              <a:t>interneta ili</a:t>
            </a:r>
            <a:r>
              <a:rPr lang="hr-HR" sz="2800" dirty="0">
                <a:ea typeface="Gulim" pitchFamily="34" charset="-127"/>
              </a:rPr>
              <a:t> </a:t>
            </a:r>
            <a:r>
              <a:rPr lang="vi-VN" sz="2800" dirty="0" smtClean="0">
                <a:ea typeface="Gulim" pitchFamily="34" charset="-127"/>
              </a:rPr>
              <a:t>mobilnog </a:t>
            </a:r>
            <a:endParaRPr lang="hr-HR" sz="2800" dirty="0" smtClean="0">
              <a:ea typeface="Gulim" pitchFamily="34" charset="-127"/>
            </a:endParaRPr>
          </a:p>
          <a:p>
            <a:pPr marL="64008" indent="0">
              <a:buNone/>
            </a:pPr>
            <a:r>
              <a:rPr lang="hr-HR" sz="2800" dirty="0">
                <a:ea typeface="Gulim" pitchFamily="34" charset="-127"/>
              </a:rPr>
              <a:t> </a:t>
            </a:r>
            <a:r>
              <a:rPr lang="hr-HR" sz="2800" dirty="0" smtClean="0">
                <a:ea typeface="Gulim" pitchFamily="34" charset="-127"/>
              </a:rPr>
              <a:t>   </a:t>
            </a:r>
            <a:r>
              <a:rPr lang="vi-VN" sz="2800" dirty="0" smtClean="0">
                <a:ea typeface="Gulim" pitchFamily="34" charset="-127"/>
              </a:rPr>
              <a:t>telefona</a:t>
            </a:r>
            <a:r>
              <a:rPr lang="hr-HR" sz="2800" dirty="0" smtClean="0">
                <a:latin typeface="Gulim" pitchFamily="34" charset="-127"/>
                <a:ea typeface="Gulim" pitchFamily="34" charset="-127"/>
              </a:rPr>
              <a:t>.</a:t>
            </a:r>
          </a:p>
          <a:p>
            <a:endParaRPr lang="hr-HR" sz="2800" dirty="0" smtClean="0">
              <a:latin typeface="Gulim" pitchFamily="34" charset="-127"/>
              <a:ea typeface="Gulim" pitchFamily="34" charset="-127"/>
            </a:endParaRPr>
          </a:p>
          <a:p>
            <a:endParaRPr lang="hr-HR" dirty="0">
              <a:latin typeface="Gulim" pitchFamily="34" charset="-127"/>
              <a:ea typeface="Gulim" pitchFamily="34" charset="-127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198489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9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2484" y="2780928"/>
            <a:ext cx="51391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IZRADILA</a:t>
            </a:r>
            <a:r>
              <a:rPr lang="hr-H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r>
              <a:rPr lang="hr-H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Teodora </a:t>
            </a:r>
            <a:r>
              <a:rPr lang="hr-HR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Đuranović</a:t>
            </a:r>
            <a:r>
              <a:rPr lang="hr-H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6.a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08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148</TotalTime>
  <Words>247</Words>
  <Application>Microsoft Office PowerPoint</Application>
  <PresentationFormat>Prikaz na zaslonu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Verve</vt:lpstr>
      <vt:lpstr>PowerPointova prezentacija</vt:lpstr>
      <vt:lpstr>DISLAJKAJ MRŽNJU!!!</vt:lpstr>
      <vt:lpstr>INTERNET BONTON!!! </vt:lpstr>
      <vt:lpstr>PowerPointova prezentacija</vt:lpstr>
      <vt:lpstr>PowerPointova prezentacija</vt:lpstr>
      <vt:lpstr>PowerPointova prezentacija</vt:lpstr>
      <vt:lpstr>E- BONTON!!!</vt:lpstr>
      <vt:lpstr>CYBERBULLYING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Profa</cp:lastModifiedBy>
  <cp:revision>16</cp:revision>
  <dcterms:created xsi:type="dcterms:W3CDTF">2015-02-05T18:22:17Z</dcterms:created>
  <dcterms:modified xsi:type="dcterms:W3CDTF">2015-02-23T14:40:18Z</dcterms:modified>
</cp:coreProperties>
</file>