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77" autoAdjust="0"/>
    <p:restoredTop sz="94660"/>
  </p:normalViewPr>
  <p:slideViewPr>
    <p:cSldViewPr>
      <p:cViewPr>
        <p:scale>
          <a:sx n="100" d="100"/>
          <a:sy n="100" d="100"/>
        </p:scale>
        <p:origin x="-270" y="-2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EDFD3C0-117C-4989-B32B-7A934FFE8176}" type="datetimeFigureOut">
              <a:rPr lang="hr-HR" smtClean="0"/>
              <a:t>7.3.2016.</a:t>
            </a:fld>
            <a:endParaRPr lang="hr-HR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C7D80AA-9431-4845-BF29-E42D6B1ABD77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DFD3C0-117C-4989-B32B-7A934FFE8176}" type="datetimeFigureOut">
              <a:rPr lang="hr-HR" smtClean="0"/>
              <a:t>7.3.2016.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7D80AA-9431-4845-BF29-E42D6B1ABD7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EDFD3C0-117C-4989-B32B-7A934FFE8176}" type="datetimeFigureOut">
              <a:rPr lang="hr-HR" smtClean="0"/>
              <a:t>7.3.2016.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C7D80AA-9431-4845-BF29-E42D6B1ABD7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DFD3C0-117C-4989-B32B-7A934FFE8176}" type="datetimeFigureOut">
              <a:rPr lang="hr-HR" smtClean="0"/>
              <a:t>7.3.2016.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7D80AA-9431-4845-BF29-E42D6B1ABD7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EDFD3C0-117C-4989-B32B-7A934FFE8176}" type="datetimeFigureOut">
              <a:rPr lang="hr-HR" smtClean="0"/>
              <a:t>7.3.2016.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C7D80AA-9431-4845-BF29-E42D6B1ABD77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DFD3C0-117C-4989-B32B-7A934FFE8176}" type="datetimeFigureOut">
              <a:rPr lang="hr-HR" smtClean="0"/>
              <a:t>7.3.2016.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7D80AA-9431-4845-BF29-E42D6B1ABD7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DFD3C0-117C-4989-B32B-7A934FFE8176}" type="datetimeFigureOut">
              <a:rPr lang="hr-HR" smtClean="0"/>
              <a:t>7.3.2016.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7D80AA-9431-4845-BF29-E42D6B1ABD7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DFD3C0-117C-4989-B32B-7A934FFE8176}" type="datetimeFigureOut">
              <a:rPr lang="hr-HR" smtClean="0"/>
              <a:t>7.3.2016.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7D80AA-9431-4845-BF29-E42D6B1ABD7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EDFD3C0-117C-4989-B32B-7A934FFE8176}" type="datetimeFigureOut">
              <a:rPr lang="hr-HR" smtClean="0"/>
              <a:t>7.3.2016.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7D80AA-9431-4845-BF29-E42D6B1ABD7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DFD3C0-117C-4989-B32B-7A934FFE8176}" type="datetimeFigureOut">
              <a:rPr lang="hr-HR" smtClean="0"/>
              <a:t>7.3.2016.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7D80AA-9431-4845-BF29-E42D6B1ABD7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DFD3C0-117C-4989-B32B-7A934FFE8176}" type="datetimeFigureOut">
              <a:rPr lang="hr-HR" smtClean="0"/>
              <a:t>7.3.2016.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7D80AA-9431-4845-BF29-E42D6B1ABD77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EDFD3C0-117C-4989-B32B-7A934FFE8176}" type="datetimeFigureOut">
              <a:rPr lang="hr-HR" smtClean="0"/>
              <a:t>7.3.2016.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C7D80AA-9431-4845-BF29-E42D6B1ABD77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792" y="5949280"/>
            <a:ext cx="6444208" cy="908720"/>
          </a:xfrm>
        </p:spPr>
        <p:txBody>
          <a:bodyPr/>
          <a:lstStyle/>
          <a:p>
            <a:r>
              <a:rPr lang="hr-HR" sz="2400" dirty="0" err="1"/>
              <a:t>Anastasija</a:t>
            </a:r>
            <a:r>
              <a:rPr lang="hr-HR" sz="2400" dirty="0"/>
              <a:t> </a:t>
            </a:r>
            <a:r>
              <a:rPr lang="hr-HR" sz="2400" dirty="0" err="1"/>
              <a:t>Đuranović</a:t>
            </a:r>
            <a:r>
              <a:rPr lang="hr-HR" sz="2400" dirty="0"/>
              <a:t>, </a:t>
            </a:r>
            <a:r>
              <a:rPr lang="hr-HR" sz="2400" dirty="0" smtClean="0"/>
              <a:t>5.a, OŠ Dalj</a:t>
            </a:r>
            <a:endParaRPr lang="hr-HR" dirty="0"/>
          </a:p>
          <a:p>
            <a:r>
              <a:rPr lang="hr-HR" sz="1600" dirty="0" smtClean="0"/>
              <a:t>veljača, 2016.</a:t>
            </a:r>
            <a:endParaRPr lang="hr-HR" sz="1600" dirty="0"/>
          </a:p>
        </p:txBody>
      </p:sp>
      <p:sp>
        <p:nvSpPr>
          <p:cNvPr id="4" name="Rectangle 3"/>
          <p:cNvSpPr/>
          <p:nvPr/>
        </p:nvSpPr>
        <p:spPr>
          <a:xfrm>
            <a:off x="3347864" y="980728"/>
            <a:ext cx="515510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SIGURNOST NA INTERNETU!!!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8744" y="3356992"/>
            <a:ext cx="3168352" cy="256636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318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dirty="0" smtClean="0"/>
              <a:t>DISLAJKAJ MRŽNJU!!!</a:t>
            </a:r>
            <a:endParaRPr lang="hr-HR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63362"/>
            <a:ext cx="7239000" cy="4846320"/>
          </a:xfrm>
        </p:spPr>
        <p:txBody>
          <a:bodyPr/>
          <a:lstStyle/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r>
              <a:rPr lang="hr-HR" dirty="0" smtClean="0"/>
              <a:t>Stop mržnji na</a:t>
            </a:r>
          </a:p>
          <a:p>
            <a:pPr marL="0" indent="0">
              <a:buNone/>
            </a:pPr>
            <a:r>
              <a:rPr lang="hr-HR" dirty="0" smtClean="0"/>
              <a:t>   internetu</a:t>
            </a:r>
          </a:p>
          <a:p>
            <a:r>
              <a:rPr lang="hr-HR" dirty="0" smtClean="0"/>
              <a:t>Dislajkaj svaki govor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mržnje</a:t>
            </a:r>
            <a:endParaRPr lang="hr-HR" dirty="0"/>
          </a:p>
          <a:p>
            <a:endParaRPr lang="hr-H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5" y="1988840"/>
            <a:ext cx="2619375" cy="1743075"/>
          </a:xfrm>
          <a:prstGeom prst="rect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9650" y="3731915"/>
            <a:ext cx="3029322" cy="2241698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cxnSp>
        <p:nvCxnSpPr>
          <p:cNvPr id="9" name="Straight Connector 8"/>
          <p:cNvCxnSpPr/>
          <p:nvPr/>
        </p:nvCxnSpPr>
        <p:spPr>
          <a:xfrm flipV="1">
            <a:off x="539552" y="1988840"/>
            <a:ext cx="2952328" cy="17430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55575" y="1988840"/>
            <a:ext cx="2736305" cy="187220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572000" y="5229200"/>
            <a:ext cx="1152128" cy="108012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5724128" y="3731915"/>
            <a:ext cx="2232248" cy="257740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924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7239000" cy="1143000"/>
          </a:xfrm>
        </p:spPr>
        <p:txBody>
          <a:bodyPr>
            <a:normAutofit/>
          </a:bodyPr>
          <a:lstStyle/>
          <a:p>
            <a:r>
              <a:rPr lang="hr-HR" sz="4400" dirty="0" smtClean="0"/>
              <a:t>INTERNET BONTON!!!</a:t>
            </a:r>
            <a:endParaRPr lang="hr-HR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700808"/>
            <a:ext cx="7239000" cy="484632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hr-HR" sz="3200" dirty="0" smtClean="0"/>
              <a:t>Nikada ne psuj i ne vrijeđaj osobe s kojima komuniciraš putem chata, </a:t>
            </a:r>
            <a:r>
              <a:rPr lang="hr-HR" sz="3200" dirty="0" err="1" smtClean="0"/>
              <a:t>Facebooka</a:t>
            </a:r>
            <a:r>
              <a:rPr lang="hr-HR" sz="3200" dirty="0" smtClean="0"/>
              <a:t>…</a:t>
            </a:r>
          </a:p>
          <a:p>
            <a:pPr>
              <a:buFont typeface="Wingdings" pitchFamily="2" charset="2"/>
              <a:buChar char="Ø"/>
            </a:pPr>
            <a:endParaRPr lang="hr-HR" sz="3200" dirty="0"/>
          </a:p>
          <a:p>
            <a:pPr>
              <a:buFont typeface="Wingdings" pitchFamily="2" charset="2"/>
              <a:buChar char="Ø"/>
            </a:pPr>
            <a:r>
              <a:rPr lang="hr-HR" sz="3200" dirty="0" smtClean="0"/>
              <a:t>Ne piši velikim slovima, to se smatra vikanjem...</a:t>
            </a:r>
          </a:p>
          <a:p>
            <a:pPr>
              <a:buFont typeface="Wingdings" pitchFamily="2" charset="2"/>
              <a:buChar char="Ø"/>
            </a:pPr>
            <a:endParaRPr lang="hr-HR" sz="3200" dirty="0" smtClean="0"/>
          </a:p>
          <a:p>
            <a:pPr>
              <a:buFont typeface="Wingdings" pitchFamily="2" charset="2"/>
              <a:buChar char="Ø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07967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76672"/>
            <a:ext cx="7239000" cy="5904656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hr-HR" b="1" dirty="0" smtClean="0"/>
              <a:t>Nikada</a:t>
            </a:r>
            <a:r>
              <a:rPr lang="hr-HR" dirty="0" smtClean="0"/>
              <a:t> se ne predstavljaj kao netko drugi!</a:t>
            </a:r>
          </a:p>
          <a:p>
            <a:pPr>
              <a:buFont typeface="Wingdings" pitchFamily="2" charset="2"/>
              <a:buChar char="v"/>
            </a:pPr>
            <a:endParaRPr lang="hr-HR" dirty="0" smtClean="0"/>
          </a:p>
          <a:p>
            <a:pPr>
              <a:buFont typeface="Wingdings" pitchFamily="2" charset="2"/>
              <a:buChar char="v"/>
            </a:pPr>
            <a:r>
              <a:rPr lang="hr-HR" dirty="0" smtClean="0"/>
              <a:t>Poštuj vlasnička prava! </a:t>
            </a:r>
          </a:p>
          <a:p>
            <a:pPr>
              <a:buFont typeface="Wingdings" pitchFamily="2" charset="2"/>
              <a:buChar char="v"/>
            </a:pPr>
            <a:endParaRPr lang="hr-HR" dirty="0" smtClean="0"/>
          </a:p>
          <a:p>
            <a:pPr>
              <a:buFont typeface="Wingdings" pitchFamily="2" charset="2"/>
              <a:buChar char="v"/>
            </a:pPr>
            <a:r>
              <a:rPr lang="hr-HR" dirty="0" smtClean="0"/>
              <a:t>Ne kradi tuđe radove!</a:t>
            </a:r>
          </a:p>
          <a:p>
            <a:pPr>
              <a:buFont typeface="Wingdings" pitchFamily="2" charset="2"/>
              <a:buChar char="v"/>
            </a:pPr>
            <a:endParaRPr lang="hr-HR" dirty="0" smtClean="0"/>
          </a:p>
          <a:p>
            <a:pPr>
              <a:buFont typeface="Wingdings" pitchFamily="2" charset="2"/>
              <a:buChar char="v"/>
            </a:pPr>
            <a:r>
              <a:rPr lang="hr-HR" dirty="0" smtClean="0"/>
              <a:t>Poruke piši u prijateljskom tonu!</a:t>
            </a:r>
          </a:p>
          <a:p>
            <a:pPr>
              <a:buFont typeface="Wingdings" pitchFamily="2" charset="2"/>
              <a:buChar char="v"/>
            </a:pPr>
            <a:endParaRPr lang="hr-HR" dirty="0"/>
          </a:p>
          <a:p>
            <a:pPr>
              <a:buFont typeface="Wingdings" pitchFamily="2" charset="2"/>
              <a:buChar char="v"/>
            </a:pPr>
            <a:r>
              <a:rPr lang="hr-HR" dirty="0" smtClean="0"/>
              <a:t>Nikada nemoj vrijeđati zbog nacionalne, vjerske ili rasne pripadnosti!</a:t>
            </a:r>
          </a:p>
          <a:p>
            <a:pPr>
              <a:buFont typeface="Wingdings" pitchFamily="2" charset="2"/>
              <a:buChar char="v"/>
            </a:pPr>
            <a:endParaRPr lang="hr-HR" dirty="0" smtClean="0"/>
          </a:p>
          <a:p>
            <a:pPr>
              <a:buFont typeface="Wingdings" pitchFamily="2" charset="2"/>
              <a:buChar char="v"/>
            </a:pPr>
            <a:r>
              <a:rPr lang="hr-HR" dirty="0" smtClean="0"/>
              <a:t>Ako se želiš našaliti, koristi emotikone kako bi te ljudi bolje razumjeli!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41493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dirty="0" smtClean="0"/>
              <a:t>KAKO SE ZAŠTITITI?</a:t>
            </a:r>
            <a:endParaRPr lang="hr-HR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800" dirty="0" smtClean="0"/>
              <a:t>Nikada ne ostavljaj osobne podatke na mrežnim stranicama!</a:t>
            </a:r>
            <a:endParaRPr lang="hr-HR" sz="1000" dirty="0" smtClean="0"/>
          </a:p>
          <a:p>
            <a:endParaRPr lang="hr-HR" sz="2800" dirty="0" smtClean="0"/>
          </a:p>
          <a:p>
            <a:r>
              <a:rPr lang="hr-HR" sz="2800" dirty="0" smtClean="0"/>
              <a:t>Ukoliko te netko uznemirava, suzdrži se od daljnje komunikacije s tom osobom i odmah obavijesti roditelje!</a:t>
            </a:r>
          </a:p>
          <a:p>
            <a:endParaRPr lang="hr-HR" sz="2800" dirty="0" smtClean="0"/>
          </a:p>
          <a:p>
            <a:r>
              <a:rPr lang="hr-HR" sz="2800" dirty="0" smtClean="0"/>
              <a:t>Ne upuštaj se u svađe i prepirke putem chat-a, Facebooka i mail-a!</a:t>
            </a:r>
          </a:p>
        </p:txBody>
      </p:sp>
    </p:spTree>
    <p:extLst>
      <p:ext uri="{BB962C8B-B14F-4D97-AF65-F5344CB8AC3E}">
        <p14:creationId xmlns:p14="http://schemas.microsoft.com/office/powerpoint/2010/main" val="1873843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20688"/>
            <a:ext cx="7200800" cy="5832648"/>
          </a:xfrm>
        </p:spPr>
        <p:txBody>
          <a:bodyPr/>
          <a:lstStyle/>
          <a:p>
            <a:r>
              <a:rPr lang="hr-HR" dirty="0" smtClean="0"/>
              <a:t>Dobro razimisli prije nego klikneš na neku mrežnu stranicu! Je li ona sigurna?</a:t>
            </a:r>
          </a:p>
          <a:p>
            <a:r>
              <a:rPr lang="hr-HR" dirty="0" smtClean="0"/>
              <a:t>Ne uzimaj tuđe fotografije i ne predstavljaj ih kao da su tvoje!</a:t>
            </a:r>
          </a:p>
          <a:p>
            <a:r>
              <a:rPr lang="hr-HR" dirty="0" smtClean="0"/>
              <a:t>Na svoje profile ne dodavaj ljude koje ne poznaješ!</a:t>
            </a:r>
          </a:p>
          <a:p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 smtClean="0"/>
          </a:p>
          <a:p>
            <a:endParaRPr lang="hr-HR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750691"/>
            <a:ext cx="3030537" cy="2268537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22247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239000" cy="926976"/>
          </a:xfrm>
        </p:spPr>
        <p:txBody>
          <a:bodyPr/>
          <a:lstStyle/>
          <a:p>
            <a:pPr algn="ctr"/>
            <a:r>
              <a:rPr lang="hr-HR" dirty="0" smtClean="0"/>
              <a:t>E- BONTON!!!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hr-HR" dirty="0" smtClean="0"/>
              <a:t>Poštuj vlasnička prava!!!</a:t>
            </a:r>
          </a:p>
          <a:p>
            <a:pPr>
              <a:buFont typeface="Wingdings" pitchFamily="2" charset="2"/>
              <a:buChar char="q"/>
            </a:pPr>
            <a:endParaRPr lang="hr-HR" dirty="0"/>
          </a:p>
          <a:p>
            <a:pPr>
              <a:buFont typeface="Wingdings" pitchFamily="2" charset="2"/>
              <a:buChar char="q"/>
            </a:pPr>
            <a:r>
              <a:rPr lang="hr-HR" dirty="0" smtClean="0"/>
              <a:t>Zaštiti svoje računalo od virusa!!! </a:t>
            </a:r>
          </a:p>
          <a:p>
            <a:pPr>
              <a:buFont typeface="Wingdings" pitchFamily="2" charset="2"/>
              <a:buChar char="q"/>
            </a:pPr>
            <a:endParaRPr lang="hr-HR" dirty="0"/>
          </a:p>
          <a:p>
            <a:pPr>
              <a:buFont typeface="Wingdings" pitchFamily="2" charset="2"/>
              <a:buChar char="q"/>
            </a:pPr>
            <a:endParaRPr lang="hr-H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568910"/>
            <a:ext cx="4536504" cy="247445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3228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7239000" cy="770344"/>
          </a:xfrm>
        </p:spPr>
        <p:txBody>
          <a:bodyPr/>
          <a:lstStyle/>
          <a:p>
            <a:pPr algn="ctr"/>
            <a:r>
              <a:rPr lang="hr-HR" dirty="0" smtClean="0"/>
              <a:t>CYBERBULLYNG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7239000" cy="504056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hr-HR" sz="2400" dirty="0" smtClean="0"/>
              <a:t>Nasilje preko interneta u svijetu je poznato kao CYBERBULLYNG.</a:t>
            </a:r>
          </a:p>
          <a:p>
            <a:pPr>
              <a:buFont typeface="Wingdings" pitchFamily="2" charset="2"/>
              <a:buChar char="§"/>
            </a:pPr>
            <a:r>
              <a:rPr lang="hr-HR" sz="2400" dirty="0" smtClean="0"/>
              <a:t>Tim oblikom nasilja među vršnjacima obuhvaćene su situacije kad je dijete ili tinejđžer izloženo napadu drugog djeteta ili tinejžđera ili grupe djece, putem interneta ili mobilnog telefona.</a:t>
            </a:r>
          </a:p>
          <a:p>
            <a:pPr>
              <a:buFont typeface="Wingdings" pitchFamily="2" charset="2"/>
              <a:buChar char="§"/>
            </a:pPr>
            <a:endParaRPr lang="hr-HR" sz="2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789040"/>
            <a:ext cx="2304256" cy="229963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5813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2060848"/>
            <a:ext cx="7239000" cy="43948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4400" dirty="0"/>
              <a:t>Reci NE govoru mržnje na </a:t>
            </a:r>
            <a:r>
              <a:rPr lang="hr-HR" sz="4400" dirty="0" err="1" smtClean="0"/>
              <a:t>internetu</a:t>
            </a:r>
            <a:r>
              <a:rPr lang="hr-HR" sz="4400" dirty="0" smtClean="0"/>
              <a:t>!</a:t>
            </a:r>
            <a:endParaRPr lang="hr-HR" sz="4400" dirty="0"/>
          </a:p>
        </p:txBody>
      </p:sp>
    </p:spTree>
    <p:extLst>
      <p:ext uri="{BB962C8B-B14F-4D97-AF65-F5344CB8AC3E}">
        <p14:creationId xmlns:p14="http://schemas.microsoft.com/office/powerpoint/2010/main" val="2619422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87</TotalTime>
  <Words>247</Words>
  <Application>Microsoft Office PowerPoint</Application>
  <PresentationFormat>Prikaz na zaslonu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0" baseType="lpstr">
      <vt:lpstr>Opulent</vt:lpstr>
      <vt:lpstr>PowerPointova prezentacija</vt:lpstr>
      <vt:lpstr>DISLAJKAJ MRŽNJU!!!</vt:lpstr>
      <vt:lpstr>INTERNET BONTON!!!</vt:lpstr>
      <vt:lpstr>PowerPointova prezentacija</vt:lpstr>
      <vt:lpstr>KAKO SE ZAŠTITITI?</vt:lpstr>
      <vt:lpstr>PowerPointova prezentacija</vt:lpstr>
      <vt:lpstr>E- BONTON!!!</vt:lpstr>
      <vt:lpstr>CYBERBULLYNG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Profesor</cp:lastModifiedBy>
  <cp:revision>17</cp:revision>
  <dcterms:created xsi:type="dcterms:W3CDTF">2016-02-09T18:40:58Z</dcterms:created>
  <dcterms:modified xsi:type="dcterms:W3CDTF">2016-03-07T13:22:49Z</dcterms:modified>
</cp:coreProperties>
</file>